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5113000" cy="213741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94622" autoAdjust="0"/>
  </p:normalViewPr>
  <p:slideViewPr>
    <p:cSldViewPr>
      <p:cViewPr>
        <p:scale>
          <a:sx n="33" d="100"/>
          <a:sy n="33" d="100"/>
        </p:scale>
        <p:origin x="1848" y="-13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88F82-9989-44A0-9F89-7A516778F7E6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00BA7-C140-4A6F-91E2-2A90A5EA2E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947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236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6517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770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643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5981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36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389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265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913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909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4062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0BA7-C140-4A6F-91E2-2A90A5EA2EF9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020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9" Type="http://schemas.openxmlformats.org/officeDocument/2006/relationships/image" Target="../media/image31.svg"/><Relationship Id="rId21" Type="http://schemas.openxmlformats.org/officeDocument/2006/relationships/image" Target="../media/image16.png"/><Relationship Id="rId34" Type="http://schemas.openxmlformats.org/officeDocument/2006/relationships/image" Target="../media/image27.svg"/><Relationship Id="rId7" Type="http://schemas.openxmlformats.org/officeDocument/2006/relationships/image" Target="../media/image2.sv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image" Target="../media/image20.png"/><Relationship Id="rId33" Type="http://schemas.openxmlformats.org/officeDocument/2006/relationships/image" Target="../media/image26.png"/><Relationship Id="rId38" Type="http://schemas.openxmlformats.org/officeDocument/2006/relationships/image" Target="../media/image30.png"/><Relationship Id="rId2" Type="http://schemas.openxmlformats.org/officeDocument/2006/relationships/audio" Target="NULL" TargetMode="External"/><Relationship Id="rId16" Type="http://schemas.openxmlformats.org/officeDocument/2006/relationships/image" Target="../media/image11.png"/><Relationship Id="rId20" Type="http://schemas.openxmlformats.org/officeDocument/2006/relationships/image" Target="../media/image15.svg"/><Relationship Id="rId29" Type="http://schemas.openxmlformats.org/officeDocument/2006/relationships/image" Target="../media/image23.svg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24" Type="http://schemas.openxmlformats.org/officeDocument/2006/relationships/image" Target="../media/image19.png"/><Relationship Id="rId32" Type="http://schemas.openxmlformats.org/officeDocument/2006/relationships/slide" Target="slide3.xml"/><Relationship Id="rId37" Type="http://schemas.openxmlformats.org/officeDocument/2006/relationships/slide" Target="slide4.xml"/><Relationship Id="rId40" Type="http://schemas.openxmlformats.org/officeDocument/2006/relationships/image" Target="../media/image32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0.svg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36" Type="http://schemas.openxmlformats.org/officeDocument/2006/relationships/image" Target="../media/image29.sv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31" Type="http://schemas.openxmlformats.org/officeDocument/2006/relationships/image" Target="../media/image25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7.svg"/><Relationship Id="rId27" Type="http://schemas.openxmlformats.org/officeDocument/2006/relationships/slide" Target="slide2.xml"/><Relationship Id="rId30" Type="http://schemas.openxmlformats.org/officeDocument/2006/relationships/image" Target="../media/image24.png"/><Relationship Id="rId35" Type="http://schemas.openxmlformats.org/officeDocument/2006/relationships/image" Target="../media/image28.png"/><Relationship Id="rId8" Type="http://schemas.openxmlformats.org/officeDocument/2006/relationships/image" Target="../media/image3.png"/><Relationship Id="rId3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58.svg"/><Relationship Id="rId7" Type="http://schemas.openxmlformats.org/officeDocument/2006/relationships/image" Target="../media/image34.svg"/><Relationship Id="rId12" Type="http://schemas.openxmlformats.org/officeDocument/2006/relationships/image" Target="../media/image29.svg"/><Relationship Id="rId17" Type="http://schemas.openxmlformats.org/officeDocument/2006/relationships/image" Target="../media/image54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slide" Target="slide4.xml"/><Relationship Id="rId10" Type="http://schemas.openxmlformats.org/officeDocument/2006/relationships/image" Target="../media/image43.svg"/><Relationship Id="rId19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openxmlformats.org/officeDocument/2006/relationships/image" Target="../media/image51.svg"/><Relationship Id="rId22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51.svg"/><Relationship Id="rId7" Type="http://schemas.openxmlformats.org/officeDocument/2006/relationships/image" Target="../media/image4.png"/><Relationship Id="rId12" Type="http://schemas.openxmlformats.org/officeDocument/2006/relationships/slide" Target="slide1.xml"/><Relationship Id="rId1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20" Type="http://schemas.openxmlformats.org/officeDocument/2006/relationships/image" Target="../media/image50.png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5" Type="http://schemas.openxmlformats.org/officeDocument/2006/relationships/image" Target="../media/image28.png"/><Relationship Id="rId10" Type="http://schemas.openxmlformats.org/officeDocument/2006/relationships/image" Target="../media/image11.png"/><Relationship Id="rId19" Type="http://schemas.openxmlformats.org/officeDocument/2006/relationships/slide" Target="slide4.xml"/><Relationship Id="rId4" Type="http://schemas.openxmlformats.org/officeDocument/2006/relationships/image" Target="../media/image1.png"/><Relationship Id="rId9" Type="http://schemas.openxmlformats.org/officeDocument/2006/relationships/image" Target="../media/image34.svg"/><Relationship Id="rId14" Type="http://schemas.openxmlformats.org/officeDocument/2006/relationships/image" Target="../media/image43.svg"/><Relationship Id="rId22" Type="http://schemas.openxmlformats.org/officeDocument/2006/relationships/hyperlink" Target="https://youtu.be/tmxPynrUfbM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png"/><Relationship Id="rId18" Type="http://schemas.openxmlformats.org/officeDocument/2006/relationships/image" Target="../media/image50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47.svg"/><Relationship Id="rId7" Type="http://schemas.openxmlformats.org/officeDocument/2006/relationships/image" Target="../media/image4.png"/><Relationship Id="rId12" Type="http://schemas.openxmlformats.org/officeDocument/2006/relationships/slide" Target="slide1.xml"/><Relationship Id="rId17" Type="http://schemas.openxmlformats.org/officeDocument/2006/relationships/slide" Target="slide4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20" Type="http://schemas.openxmlformats.org/officeDocument/2006/relationships/image" Target="../media/image46.png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24" Type="http://schemas.openxmlformats.org/officeDocument/2006/relationships/hyperlink" Target="https://docs.google.com/forms/d/e/1FAIpQLSd6RD1dhnITB-39NRLsHGKvZyTJecUODYgCuIP71xajwgvA6w/viewform?fbzx=-3585994695847173560" TargetMode="External"/><Relationship Id="rId5" Type="http://schemas.openxmlformats.org/officeDocument/2006/relationships/image" Target="../media/image2.svg"/><Relationship Id="rId15" Type="http://schemas.openxmlformats.org/officeDocument/2006/relationships/image" Target="../media/image28.png"/><Relationship Id="rId23" Type="http://schemas.openxmlformats.org/officeDocument/2006/relationships/image" Target="../media/image72.svg"/><Relationship Id="rId10" Type="http://schemas.openxmlformats.org/officeDocument/2006/relationships/image" Target="../media/image11.png"/><Relationship Id="rId19" Type="http://schemas.openxmlformats.org/officeDocument/2006/relationships/image" Target="../media/image51.svg"/><Relationship Id="rId4" Type="http://schemas.openxmlformats.org/officeDocument/2006/relationships/image" Target="../media/image1.png"/><Relationship Id="rId9" Type="http://schemas.openxmlformats.org/officeDocument/2006/relationships/image" Target="../media/image34.svg"/><Relationship Id="rId14" Type="http://schemas.openxmlformats.org/officeDocument/2006/relationships/image" Target="../media/image43.svg"/><Relationship Id="rId22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5.svg"/><Relationship Id="rId18" Type="http://schemas.openxmlformats.org/officeDocument/2006/relationships/image" Target="../media/image37.jpeg"/><Relationship Id="rId26" Type="http://schemas.openxmlformats.org/officeDocument/2006/relationships/image" Target="../media/image28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40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12.svg"/><Relationship Id="rId25" Type="http://schemas.openxmlformats.org/officeDocument/2006/relationships/image" Target="../media/image43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png"/><Relationship Id="rId20" Type="http://schemas.openxmlformats.org/officeDocument/2006/relationships/image" Target="../media/image39.svg"/><Relationship Id="rId29" Type="http://schemas.openxmlformats.org/officeDocument/2006/relationships/image" Target="../media/image45.svg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24" Type="http://schemas.openxmlformats.org/officeDocument/2006/relationships/image" Target="../media/image42.png"/><Relationship Id="rId5" Type="http://schemas.openxmlformats.org/officeDocument/2006/relationships/image" Target="../media/image2.svg"/><Relationship Id="rId15" Type="http://schemas.openxmlformats.org/officeDocument/2006/relationships/image" Target="../media/image36.svg"/><Relationship Id="rId23" Type="http://schemas.openxmlformats.org/officeDocument/2006/relationships/slide" Target="slide1.xml"/><Relationship Id="rId28" Type="http://schemas.openxmlformats.org/officeDocument/2006/relationships/image" Target="../media/image44.png"/><Relationship Id="rId10" Type="http://schemas.openxmlformats.org/officeDocument/2006/relationships/image" Target="../media/image22.png"/><Relationship Id="rId19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4.svg"/><Relationship Id="rId14" Type="http://schemas.openxmlformats.org/officeDocument/2006/relationships/image" Target="../media/image35.png"/><Relationship Id="rId22" Type="http://schemas.openxmlformats.org/officeDocument/2006/relationships/image" Target="../media/image41.png"/><Relationship Id="rId27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18" Type="http://schemas.openxmlformats.org/officeDocument/2006/relationships/image" Target="../media/image39.svg"/><Relationship Id="rId26" Type="http://schemas.openxmlformats.org/officeDocument/2006/relationships/image" Target="../media/image45.sv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42.png"/><Relationship Id="rId7" Type="http://schemas.openxmlformats.org/officeDocument/2006/relationships/image" Target="../media/image4.png"/><Relationship Id="rId12" Type="http://schemas.openxmlformats.org/officeDocument/2006/relationships/image" Target="../media/image23.svg"/><Relationship Id="rId17" Type="http://schemas.openxmlformats.org/officeDocument/2006/relationships/image" Target="../media/image38.png"/><Relationship Id="rId25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.svg"/><Relationship Id="rId20" Type="http://schemas.openxmlformats.org/officeDocument/2006/relationships/image" Target="../media/image41.png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24" Type="http://schemas.openxmlformats.org/officeDocument/2006/relationships/image" Target="../media/image29.svg"/><Relationship Id="rId5" Type="http://schemas.openxmlformats.org/officeDocument/2006/relationships/image" Target="../media/image2.svg"/><Relationship Id="rId15" Type="http://schemas.openxmlformats.org/officeDocument/2006/relationships/image" Target="../media/image11.png"/><Relationship Id="rId23" Type="http://schemas.openxmlformats.org/officeDocument/2006/relationships/image" Target="../media/image28.png"/><Relationship Id="rId28" Type="http://schemas.openxmlformats.org/officeDocument/2006/relationships/image" Target="../media/image27.svg"/><Relationship Id="rId10" Type="http://schemas.openxmlformats.org/officeDocument/2006/relationships/slide" Target="slide1.xml"/><Relationship Id="rId19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image" Target="../media/image34.svg"/><Relationship Id="rId14" Type="http://schemas.openxmlformats.org/officeDocument/2006/relationships/image" Target="../media/image36.svg"/><Relationship Id="rId22" Type="http://schemas.openxmlformats.org/officeDocument/2006/relationships/image" Target="../media/image43.svg"/><Relationship Id="rId27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notesSlide" Target="../notesSlides/notesSlide4.xml"/><Relationship Id="rId21" Type="http://schemas.openxmlformats.org/officeDocument/2006/relationships/slide" Target="slide5.xml"/><Relationship Id="rId7" Type="http://schemas.openxmlformats.org/officeDocument/2006/relationships/image" Target="../media/image4.png"/><Relationship Id="rId12" Type="http://schemas.openxmlformats.org/officeDocument/2006/relationships/slide" Target="slide1.xml"/><Relationship Id="rId1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20" Type="http://schemas.openxmlformats.org/officeDocument/2006/relationships/image" Target="../media/image49.svg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5" Type="http://schemas.openxmlformats.org/officeDocument/2006/relationships/image" Target="../media/image28.png"/><Relationship Id="rId23" Type="http://schemas.openxmlformats.org/officeDocument/2006/relationships/slide" Target="slide12.xml"/><Relationship Id="rId10" Type="http://schemas.openxmlformats.org/officeDocument/2006/relationships/image" Target="../media/image11.png"/><Relationship Id="rId19" Type="http://schemas.openxmlformats.org/officeDocument/2006/relationships/image" Target="../media/image48.png"/><Relationship Id="rId4" Type="http://schemas.openxmlformats.org/officeDocument/2006/relationships/image" Target="../media/image1.png"/><Relationship Id="rId9" Type="http://schemas.openxmlformats.org/officeDocument/2006/relationships/image" Target="../media/image34.svg"/><Relationship Id="rId14" Type="http://schemas.openxmlformats.org/officeDocument/2006/relationships/image" Target="../media/image43.svg"/><Relationship Id="rId22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46.png"/><Relationship Id="rId18" Type="http://schemas.openxmlformats.org/officeDocument/2006/relationships/image" Target="../media/image52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5.png"/><Relationship Id="rId7" Type="http://schemas.openxmlformats.org/officeDocument/2006/relationships/image" Target="../media/image34.svg"/><Relationship Id="rId12" Type="http://schemas.openxmlformats.org/officeDocument/2006/relationships/image" Target="../media/image29.svg"/><Relationship Id="rId17" Type="http://schemas.openxmlformats.org/officeDocument/2006/relationships/slide" Target="slide4.xml"/><Relationship Id="rId25" Type="http://schemas.openxmlformats.org/officeDocument/2006/relationships/image" Target="../media/image58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.svg"/><Relationship Id="rId20" Type="http://schemas.openxmlformats.org/officeDocument/2006/relationships/image" Target="../media/image54.svg"/><Relationship Id="rId1" Type="http://schemas.openxmlformats.org/officeDocument/2006/relationships/tags" Target="../tags/tag6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24" Type="http://schemas.openxmlformats.org/officeDocument/2006/relationships/image" Target="../media/image57.png"/><Relationship Id="rId5" Type="http://schemas.openxmlformats.org/officeDocument/2006/relationships/image" Target="../media/image4.png"/><Relationship Id="rId15" Type="http://schemas.openxmlformats.org/officeDocument/2006/relationships/image" Target="../media/image50.png"/><Relationship Id="rId23" Type="http://schemas.openxmlformats.org/officeDocument/2006/relationships/slide" Target="slide6.xml"/><Relationship Id="rId10" Type="http://schemas.openxmlformats.org/officeDocument/2006/relationships/image" Target="../media/image43.svg"/><Relationship Id="rId19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Relationship Id="rId2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53.png"/><Relationship Id="rId18" Type="http://schemas.openxmlformats.org/officeDocument/2006/relationships/image" Target="../media/image61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58.svg"/><Relationship Id="rId7" Type="http://schemas.openxmlformats.org/officeDocument/2006/relationships/image" Target="../media/image34.svg"/><Relationship Id="rId12" Type="http://schemas.openxmlformats.org/officeDocument/2006/relationships/image" Target="../media/image29.svg"/><Relationship Id="rId17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9.png"/><Relationship Id="rId20" Type="http://schemas.openxmlformats.org/officeDocument/2006/relationships/image" Target="../media/image57.png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55.png"/><Relationship Id="rId10" Type="http://schemas.openxmlformats.org/officeDocument/2006/relationships/image" Target="../media/image43.svg"/><Relationship Id="rId19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openxmlformats.org/officeDocument/2006/relationships/image" Target="../media/image54.svg"/><Relationship Id="rId22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63.png"/><Relationship Id="rId7" Type="http://schemas.openxmlformats.org/officeDocument/2006/relationships/image" Target="../media/image34.svg"/><Relationship Id="rId12" Type="http://schemas.openxmlformats.org/officeDocument/2006/relationships/image" Target="../media/image29.svg"/><Relationship Id="rId1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8.xml"/><Relationship Id="rId20" Type="http://schemas.openxmlformats.org/officeDocument/2006/relationships/image" Target="../media/image62.png"/><Relationship Id="rId1" Type="http://schemas.openxmlformats.org/officeDocument/2006/relationships/tags" Target="../tags/tag8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5" Type="http://schemas.openxmlformats.org/officeDocument/2006/relationships/image" Target="../media/image55.png"/><Relationship Id="rId10" Type="http://schemas.openxmlformats.org/officeDocument/2006/relationships/image" Target="../media/image43.svg"/><Relationship Id="rId19" Type="http://schemas.openxmlformats.org/officeDocument/2006/relationships/slide" Target="slide6.xml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openxmlformats.org/officeDocument/2006/relationships/image" Target="../media/image54.svg"/><Relationship Id="rId22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58.svg"/><Relationship Id="rId7" Type="http://schemas.openxmlformats.org/officeDocument/2006/relationships/image" Target="../media/image34.svg"/><Relationship Id="rId12" Type="http://schemas.openxmlformats.org/officeDocument/2006/relationships/image" Target="../media/image29.svg"/><Relationship Id="rId17" Type="http://schemas.openxmlformats.org/officeDocument/2006/relationships/image" Target="../media/image54.svg"/><Relationship Id="rId25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24" Type="http://schemas.openxmlformats.org/officeDocument/2006/relationships/image" Target="../media/image66.png"/><Relationship Id="rId5" Type="http://schemas.openxmlformats.org/officeDocument/2006/relationships/image" Target="../media/image4.png"/><Relationship Id="rId15" Type="http://schemas.openxmlformats.org/officeDocument/2006/relationships/slide" Target="slide4.xml"/><Relationship Id="rId23" Type="http://schemas.openxmlformats.org/officeDocument/2006/relationships/image" Target="../media/image65.png"/><Relationship Id="rId10" Type="http://schemas.openxmlformats.org/officeDocument/2006/relationships/image" Target="../media/image43.svg"/><Relationship Id="rId19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openxmlformats.org/officeDocument/2006/relationships/image" Target="../media/image51.svg"/><Relationship Id="rId22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58.svg"/><Relationship Id="rId7" Type="http://schemas.openxmlformats.org/officeDocument/2006/relationships/image" Target="../media/image34.svg"/><Relationship Id="rId12" Type="http://schemas.openxmlformats.org/officeDocument/2006/relationships/image" Target="../media/image29.svg"/><Relationship Id="rId17" Type="http://schemas.openxmlformats.org/officeDocument/2006/relationships/image" Target="../media/image54.svg"/><Relationship Id="rId25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tags" Target="../tags/tag10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24" Type="http://schemas.openxmlformats.org/officeDocument/2006/relationships/image" Target="../media/image69.png"/><Relationship Id="rId5" Type="http://schemas.openxmlformats.org/officeDocument/2006/relationships/image" Target="../media/image4.png"/><Relationship Id="rId15" Type="http://schemas.openxmlformats.org/officeDocument/2006/relationships/slide" Target="slide4.xml"/><Relationship Id="rId23" Type="http://schemas.openxmlformats.org/officeDocument/2006/relationships/image" Target="../media/image68.png"/><Relationship Id="rId10" Type="http://schemas.openxmlformats.org/officeDocument/2006/relationships/image" Target="../media/image43.svg"/><Relationship Id="rId19" Type="http://schemas.openxmlformats.org/officeDocument/2006/relationships/slide" Target="slide10.xml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openxmlformats.org/officeDocument/2006/relationships/image" Target="../media/image51.svg"/><Relationship Id="rId22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440655" y="13825149"/>
            <a:ext cx="18880816" cy="128732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561449" y="11798159"/>
            <a:ext cx="9373363" cy="405397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42110" y="5095395"/>
            <a:ext cx="8694887" cy="38909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619665" y="9387445"/>
            <a:ext cx="2618535" cy="200437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43334" y="10242996"/>
            <a:ext cx="5210423" cy="924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</a:pPr>
            <a:r>
              <a:rPr lang="en-US" sz="7566" dirty="0">
                <a:solidFill>
                  <a:srgbClr val="FFFAEF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KHAS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968799" y="9349430"/>
            <a:ext cx="2668198" cy="20423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194888" y="12498467"/>
            <a:ext cx="4631611" cy="916325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-1689501" y="12498467"/>
            <a:ext cx="4631611" cy="916325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/>
          <a:srcRect l="10481" t="1766" b="1766"/>
          <a:stretch>
            <a:fillRect/>
          </a:stretch>
        </p:blipFill>
        <p:spPr>
          <a:xfrm rot="-61187">
            <a:off x="8494886" y="16849216"/>
            <a:ext cx="1445134" cy="110918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7970236" y="18029548"/>
            <a:ext cx="1503270" cy="134918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 rot="465844">
            <a:off x="3966822" y="15855600"/>
            <a:ext cx="7186356" cy="407825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3"/>
          <a:srcRect l="6173" r="6173"/>
          <a:stretch>
            <a:fillRect/>
          </a:stretch>
        </p:blipFill>
        <p:spPr>
          <a:xfrm>
            <a:off x="5623135" y="16519140"/>
            <a:ext cx="1317287" cy="151040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7026147" y="16392920"/>
            <a:ext cx="1376074" cy="137435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6182909" y="17894728"/>
            <a:ext cx="1531275" cy="153127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4493630" y="17484144"/>
            <a:ext cx="1394004" cy="1090808"/>
          </a:xfrm>
          <a:prstGeom prst="rect">
            <a:avLst/>
          </a:prstGeom>
        </p:spPr>
      </p:pic>
      <p:pic>
        <p:nvPicPr>
          <p:cNvPr id="19" name="Picture 19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95702" y="298630"/>
            <a:ext cx="3205087" cy="306887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-78863" y="2223108"/>
            <a:ext cx="1683521" cy="1683521"/>
          </a:xfrm>
          <a:prstGeom prst="rect">
            <a:avLst/>
          </a:prstGeom>
        </p:spPr>
      </p:pic>
      <p:pic>
        <p:nvPicPr>
          <p:cNvPr id="21" name="Picture 21">
            <a:hlinkClick r:id="rId32" action="ppaction://hlinksldjump"/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 flipH="1">
            <a:off x="10129420" y="607897"/>
            <a:ext cx="3610783" cy="345732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13013348" y="2992819"/>
            <a:ext cx="2007900" cy="203819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>
            <a:off x="6414652" y="332556"/>
            <a:ext cx="2009710" cy="1901688"/>
          </a:xfrm>
          <a:prstGeom prst="rect">
            <a:avLst/>
          </a:prstGeom>
        </p:spPr>
      </p:pic>
      <p:pic>
        <p:nvPicPr>
          <p:cNvPr id="27" name="Picture 27">
            <a:hlinkClick r:id="rId37" action="ppaction://hlinksldjump"/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6007454" y="3109594"/>
            <a:ext cx="2824106" cy="1376752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323650" y="6338472"/>
            <a:ext cx="13931806" cy="165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7"/>
              </a:lnSpc>
              <a:spcBef>
                <a:spcPct val="0"/>
              </a:spcBef>
            </a:pPr>
            <a:r>
              <a:rPr lang="en-US" sz="12467" dirty="0">
                <a:solidFill>
                  <a:srgbClr val="FFE865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MAKANAN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-597767" y="1463305"/>
            <a:ext cx="6682762" cy="39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3600" dirty="0">
                <a:latin typeface="STFangsong" panose="02010600040101010101" pitchFamily="2" charset="-122"/>
                <a:ea typeface="STFangsong" panose="02010600040101010101" pitchFamily="2" charset="-122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KREATOR</a:t>
            </a:r>
            <a:endParaRPr lang="en-US" sz="36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289692" y="1878782"/>
            <a:ext cx="3134208" cy="41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4000" dirty="0">
                <a:latin typeface="STFangsong" panose="02010600040101010101" pitchFamily="2" charset="-122"/>
                <a:ea typeface="STFangsong" panose="02010600040101010101" pitchFamily="2" charset="-122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INSTRUKSI</a:t>
            </a:r>
            <a:r>
              <a:rPr lang="en-US" sz="3500" dirty="0">
                <a:latin typeface="Val Bold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3500" dirty="0">
              <a:latin typeface="Val Bold"/>
            </a:endParaRPr>
          </a:p>
        </p:txBody>
      </p:sp>
      <p:pic>
        <p:nvPicPr>
          <p:cNvPr id="32" name="title">
            <a:hlinkClick r:id="" action="ppaction://media"/>
            <a:extLst>
              <a:ext uri="{FF2B5EF4-FFF2-40B4-BE49-F238E27FC236}">
                <a16:creationId xmlns:a16="http://schemas.microsoft.com/office/drawing/2014/main" id="{BA2CE5D4-7BAD-88C1-23F9-758BCC679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4732"/>
                </p14:media>
              </p:ext>
            </p:extLst>
          </p:nvPr>
        </p:nvPicPr>
        <p:blipFill>
          <a:blip r:embed="rId40"/>
          <a:stretch>
            <a:fillRect/>
          </a:stretch>
        </p:blipFill>
        <p:spPr>
          <a:xfrm>
            <a:off x="875858" y="6087801"/>
            <a:ext cx="1513913" cy="151391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45157" y="-81738"/>
            <a:ext cx="3649183" cy="3557953"/>
          </a:xfrm>
          <a:prstGeom prst="rect">
            <a:avLst/>
          </a:prstGeom>
        </p:spPr>
      </p:pic>
      <p:pic>
        <p:nvPicPr>
          <p:cNvPr id="5" name="Picture 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0" y="906326"/>
            <a:ext cx="3437990" cy="9477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623658" y="750496"/>
            <a:ext cx="1111334" cy="10515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746036" y="779451"/>
            <a:ext cx="1022644" cy="1022644"/>
          </a:xfrm>
          <a:prstGeom prst="rect">
            <a:avLst/>
          </a:prstGeom>
        </p:spPr>
      </p:pic>
      <p:pic>
        <p:nvPicPr>
          <p:cNvPr id="8" name="Picture 8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926827" y="714182"/>
            <a:ext cx="4134980" cy="11399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4734992" y="5949394"/>
            <a:ext cx="5662057" cy="13177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/>
          <a:srcRect t="687" b="687"/>
          <a:stretch>
            <a:fillRect/>
          </a:stretch>
        </p:blipFill>
        <p:spPr>
          <a:xfrm>
            <a:off x="6575836" y="7708851"/>
            <a:ext cx="8297347" cy="4521269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flipH="1">
            <a:off x="5433691" y="3824427"/>
            <a:ext cx="1242103" cy="124210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2"/>
          <a:srcRect t="6131" b="6131"/>
          <a:stretch>
            <a:fillRect/>
          </a:stretch>
        </p:blipFill>
        <p:spPr>
          <a:xfrm>
            <a:off x="494551" y="8152934"/>
            <a:ext cx="5886877" cy="421634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70528" y="1222256"/>
            <a:ext cx="2361872" cy="57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6000" dirty="0">
                <a:latin typeface="STFangsong" panose="02010600040101010101" pitchFamily="2" charset="-122"/>
                <a:ea typeface="STFangsong" panose="02010600040101010101" pitchFamily="2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60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910529" y="1222256"/>
            <a:ext cx="2361872" cy="57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6000" dirty="0">
                <a:latin typeface="STFangsong" panose="02010600040101010101" pitchFamily="2" charset="-122"/>
                <a:ea typeface="STFangsong" panose="02010600040101010101" pitchFamily="2" charset="-122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en-US" sz="60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23100" y="8428674"/>
            <a:ext cx="7249301" cy="314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Cara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membuat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menggunakan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kuali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Kuali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bernama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Kenceng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berukuran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diameter 50 cm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sampai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1 meter.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Dodol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dibuat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dari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kelapa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dan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ketan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menjadikannya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lengket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dan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kenyal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46788" y="6322502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15.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Dodol</a:t>
            </a:r>
            <a:r>
              <a:rPr lang="en-US" sz="3000" dirty="0">
                <a:solidFill>
                  <a:srgbClr val="000000"/>
                </a:solidFill>
                <a:latin typeface="Open Sans"/>
              </a:rPr>
              <a:t> Betawi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47819" y="14207844"/>
            <a:ext cx="18880816" cy="128732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45157" y="-81738"/>
            <a:ext cx="3649183" cy="35579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329521" y="14207844"/>
            <a:ext cx="3767599" cy="7453882"/>
          </a:xfrm>
          <a:prstGeom prst="rect">
            <a:avLst/>
          </a:prstGeom>
        </p:spPr>
      </p:pic>
      <p:pic>
        <p:nvPicPr>
          <p:cNvPr id="7" name="Picture 7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752859" y="906326"/>
            <a:ext cx="4190849" cy="11553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3623658" y="750496"/>
            <a:ext cx="1111334" cy="10515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317015" y="4727576"/>
            <a:ext cx="10088202" cy="349724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701121" y="14435445"/>
            <a:ext cx="3767599" cy="7453882"/>
          </a:xfrm>
          <a:prstGeom prst="rect">
            <a:avLst/>
          </a:prstGeom>
        </p:spPr>
      </p:pic>
      <p:pic>
        <p:nvPicPr>
          <p:cNvPr id="14" name="Picture 14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1292700" y="982228"/>
            <a:ext cx="3915516" cy="107941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927011" y="906326"/>
            <a:ext cx="1029551" cy="102955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-243055" y="1279457"/>
            <a:ext cx="3245714" cy="579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6000" dirty="0">
                <a:latin typeface="STFangsong" panose="02010600040101010101" pitchFamily="2" charset="-122"/>
                <a:ea typeface="STFangsong" panose="02010600040101010101" pitchFamily="2" charset="-122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60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168989" y="6730997"/>
            <a:ext cx="8847200" cy="77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8299" dirty="0">
                <a:solidFill>
                  <a:srgbClr val="FF1616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VIDEO MATERI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82226" y="1279458"/>
            <a:ext cx="2998968" cy="579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6000" dirty="0">
                <a:latin typeface="STFangsong" panose="02010600040101010101" pitchFamily="2" charset="-122"/>
                <a:ea typeface="STFangsong" panose="02010600040101010101" pitchFamily="2" charset="-122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en-US" sz="60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F91CF-9AC7-2B84-E8D6-9356422ECB95}"/>
              </a:ext>
            </a:extLst>
          </p:cNvPr>
          <p:cNvSpPr txBox="1"/>
          <p:nvPr/>
        </p:nvSpPr>
        <p:spPr>
          <a:xfrm>
            <a:off x="3884915" y="9468777"/>
            <a:ext cx="81237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4400" dirty="0" err="1">
                <a:solidFill>
                  <a:schemeClr val="tx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youtu.be</a:t>
            </a:r>
            <a:r>
              <a:rPr lang="en-US" sz="4400" dirty="0">
                <a:solidFill>
                  <a:srgbClr val="0000FF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400" dirty="0" err="1">
                <a:solidFill>
                  <a:schemeClr val="tx1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tmxPynrUfbM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ID" dirty="0"/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47819" y="14207844"/>
            <a:ext cx="18880816" cy="128732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45157" y="-81738"/>
            <a:ext cx="3649183" cy="35579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329521" y="14207844"/>
            <a:ext cx="3767599" cy="7453882"/>
          </a:xfrm>
          <a:prstGeom prst="rect">
            <a:avLst/>
          </a:prstGeom>
        </p:spPr>
      </p:pic>
      <p:pic>
        <p:nvPicPr>
          <p:cNvPr id="7" name="Picture 7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665220" y="906326"/>
            <a:ext cx="4103209" cy="113115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3623658" y="750496"/>
            <a:ext cx="1111334" cy="10515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701121" y="14435445"/>
            <a:ext cx="3767599" cy="7453882"/>
          </a:xfrm>
          <a:prstGeom prst="rect">
            <a:avLst/>
          </a:prstGeom>
        </p:spPr>
      </p:pic>
      <p:pic>
        <p:nvPicPr>
          <p:cNvPr id="10" name="Picture 10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1130631" y="754510"/>
            <a:ext cx="5048313" cy="13916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9927011" y="674594"/>
            <a:ext cx="1022644" cy="102264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2296893" y="4484854"/>
            <a:ext cx="9956967" cy="345174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2793615" y="17934785"/>
            <a:ext cx="9659629" cy="322390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-665220" y="1255297"/>
            <a:ext cx="3975047" cy="579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6000" dirty="0">
                <a:latin typeface="STFangsong" panose="02010600040101010101" pitchFamily="2" charset="-122"/>
                <a:ea typeface="STFangsong" panose="02010600040101010101" pitchFamily="2" charset="-122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60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53860" y="1276295"/>
            <a:ext cx="2742471" cy="57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6000" dirty="0">
                <a:latin typeface="STFangsong" panose="02010600040101010101" pitchFamily="2" charset="-122"/>
                <a:ea typeface="STFangsong" panose="02010600040101010101" pitchFamily="2" charset="-122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en-US" sz="60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853346" y="5740084"/>
            <a:ext cx="8844060" cy="166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9"/>
              </a:lnSpc>
            </a:pPr>
            <a:r>
              <a:rPr lang="en-US" sz="9799" dirty="0">
                <a:solidFill>
                  <a:srgbClr val="A134F6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Quiz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D7D853-9770-1987-CE9A-B8289023D5AD}"/>
              </a:ext>
            </a:extLst>
          </p:cNvPr>
          <p:cNvSpPr txBox="1"/>
          <p:nvPr/>
        </p:nvSpPr>
        <p:spPr>
          <a:xfrm>
            <a:off x="797179" y="9495768"/>
            <a:ext cx="136525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4000" dirty="0">
                <a:solidFill>
                  <a:schemeClr val="tx1">
                    <a:lumMod val="95000"/>
                    <a:lumOff val="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ID" sz="4000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docs.google.com</a:t>
            </a:r>
            <a:r>
              <a:rPr lang="en-ID" sz="4000" dirty="0">
                <a:solidFill>
                  <a:schemeClr val="tx1">
                    <a:lumMod val="95000"/>
                    <a:lumOff val="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/forms/d/e/</a:t>
            </a:r>
            <a:r>
              <a:rPr lang="en-ID" sz="4000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1FAIpQLSd6RD1dhnITB-39NRLsHGKvZyTJecUODYgCuIP71xajwgvA6w</a:t>
            </a:r>
            <a:r>
              <a:rPr lang="en-ID" sz="4000" dirty="0">
                <a:solidFill>
                  <a:schemeClr val="tx1">
                    <a:lumMod val="95000"/>
                    <a:lumOff val="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ID" sz="4000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viewform?fbzx</a:t>
            </a:r>
            <a:r>
              <a:rPr lang="en-ID" sz="4000" dirty="0">
                <a:solidFill>
                  <a:schemeClr val="tx1">
                    <a:lumMod val="95000"/>
                    <a:lumOff val="5000"/>
                  </a:schemeClr>
                </a:solidFill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=-3585994695847173560</a:t>
            </a:r>
            <a:r>
              <a:rPr lang="en-ID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440655" y="13825149"/>
            <a:ext cx="18880816" cy="128732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307840" y="0"/>
            <a:ext cx="4263263" cy="41566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301199" y="298019"/>
            <a:ext cx="4601989" cy="44064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-1624567" y="2541063"/>
            <a:ext cx="1323368" cy="13233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17101" y="5419243"/>
            <a:ext cx="14285798" cy="958934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425716" y="15654646"/>
            <a:ext cx="3036306" cy="600708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-1329521" y="15654646"/>
            <a:ext cx="3036306" cy="600708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8"/>
          <a:srcRect t="3121" b="3121"/>
          <a:stretch>
            <a:fillRect/>
          </a:stretch>
        </p:blipFill>
        <p:spPr>
          <a:xfrm>
            <a:off x="2140988" y="7419522"/>
            <a:ext cx="3377742" cy="563975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4300789" y="13825149"/>
            <a:ext cx="5504174" cy="550417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2140988" y="17668275"/>
            <a:ext cx="2594004" cy="332209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 rot="289292">
            <a:off x="10010381" y="16845256"/>
            <a:ext cx="3623959" cy="2879538"/>
          </a:xfrm>
          <a:prstGeom prst="rect">
            <a:avLst/>
          </a:prstGeom>
        </p:spPr>
      </p:pic>
      <p:pic>
        <p:nvPicPr>
          <p:cNvPr id="15" name="Picture 15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1444647" y="757056"/>
            <a:ext cx="5017375" cy="138316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9966775" y="588973"/>
            <a:ext cx="1294217" cy="122465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655609" y="7718322"/>
            <a:ext cx="7664172" cy="6684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20"/>
              </a:lnSpc>
            </a:pPr>
            <a:r>
              <a:rPr lang="en-US" sz="4800" dirty="0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Nama : Hanna Teresa </a:t>
            </a:r>
            <a:r>
              <a:rPr lang="en-US" sz="4800" dirty="0" err="1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Jesica</a:t>
            </a:r>
            <a:endParaRPr lang="en-US" sz="4800" dirty="0">
              <a:solidFill>
                <a:srgbClr val="000000"/>
              </a:solidFill>
              <a:latin typeface="STFangsong" panose="02010600040101010101" pitchFamily="2" charset="-122"/>
              <a:ea typeface="STFangsong" panose="02010600040101010101" pitchFamily="2" charset="-122"/>
            </a:endParaRPr>
          </a:p>
          <a:p>
            <a:pPr algn="ctr">
              <a:lnSpc>
                <a:spcPts val="5020"/>
              </a:lnSpc>
            </a:pPr>
            <a:r>
              <a:rPr lang="en-US" sz="4800" dirty="0" err="1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Tempat</a:t>
            </a:r>
            <a:r>
              <a:rPr lang="en-US" sz="4800" dirty="0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Tanggal</a:t>
            </a:r>
            <a:r>
              <a:rPr lang="en-US" sz="4800" dirty="0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 Lahir : Jakarta, 21 Mei 2003</a:t>
            </a:r>
          </a:p>
          <a:p>
            <a:pPr algn="ctr">
              <a:lnSpc>
                <a:spcPts val="5020"/>
              </a:lnSpc>
            </a:pPr>
            <a:r>
              <a:rPr lang="en-US" sz="4800" dirty="0" err="1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Asal</a:t>
            </a:r>
            <a:r>
              <a:rPr lang="en-US" sz="4800" dirty="0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Instansi</a:t>
            </a:r>
            <a:r>
              <a:rPr lang="en-US" sz="4800" dirty="0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 : Universitas Negeri Yogyakarta</a:t>
            </a:r>
          </a:p>
          <a:p>
            <a:pPr algn="ctr">
              <a:lnSpc>
                <a:spcPts val="5020"/>
              </a:lnSpc>
            </a:pPr>
            <a:r>
              <a:rPr lang="en-US" sz="4800" dirty="0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No. Telp : 081316264566</a:t>
            </a:r>
          </a:p>
          <a:p>
            <a:pPr algn="ctr">
              <a:lnSpc>
                <a:spcPts val="5020"/>
              </a:lnSpc>
            </a:pPr>
            <a:r>
              <a:rPr lang="en-US" sz="4800" dirty="0">
                <a:solidFill>
                  <a:srgbClr val="000000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Alamat Email : Hannateresajesica@gmail.com</a:t>
            </a:r>
          </a:p>
          <a:p>
            <a:pPr algn="ctr">
              <a:lnSpc>
                <a:spcPts val="6388"/>
              </a:lnSpc>
            </a:pPr>
            <a:endParaRPr lang="en-US" sz="3585" dirty="0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6388"/>
              </a:lnSpc>
            </a:pPr>
            <a:endParaRPr lang="en-US" sz="3585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5795003" y="18977239"/>
            <a:ext cx="4409501" cy="178952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-1208211" y="2024579"/>
            <a:ext cx="6682762" cy="46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5400" dirty="0">
                <a:solidFill>
                  <a:srgbClr val="A134F6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KREATOR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87650" y="1255202"/>
            <a:ext cx="4251553" cy="55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5400" dirty="0">
                <a:latin typeface="STFangsong" panose="02010600040101010101" pitchFamily="2" charset="-122"/>
                <a:ea typeface="STFangsong" panose="02010600040101010101" pitchFamily="2" charset="-122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54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440655" y="13825149"/>
            <a:ext cx="18880816" cy="128732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320533" y="503330"/>
            <a:ext cx="4263263" cy="4156682"/>
          </a:xfrm>
          <a:prstGeom prst="rect">
            <a:avLst/>
          </a:prstGeom>
        </p:spPr>
      </p:pic>
      <p:pic>
        <p:nvPicPr>
          <p:cNvPr id="6" name="Picture 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flipH="1">
            <a:off x="10204503" y="338600"/>
            <a:ext cx="3541702" cy="33911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17101" y="5419243"/>
            <a:ext cx="14285798" cy="95893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425716" y="15654646"/>
            <a:ext cx="3036306" cy="60070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-1329521" y="15654646"/>
            <a:ext cx="3036306" cy="600708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300789" y="13825149"/>
            <a:ext cx="5504174" cy="55041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2140988" y="17668275"/>
            <a:ext cx="2594004" cy="332209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 rot="289292">
            <a:off x="10010381" y="16845256"/>
            <a:ext cx="3623959" cy="2879538"/>
          </a:xfrm>
          <a:prstGeom prst="rect">
            <a:avLst/>
          </a:prstGeom>
        </p:spPr>
      </p:pic>
      <p:pic>
        <p:nvPicPr>
          <p:cNvPr id="13" name="Picture 13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-908236" y="820086"/>
            <a:ext cx="3845701" cy="106016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3227759" y="267287"/>
            <a:ext cx="1507233" cy="142621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5795003" y="18977239"/>
            <a:ext cx="4409501" cy="178952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64596" y="8339190"/>
            <a:ext cx="12990809" cy="474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27173" lvl="1" indent="-863587">
              <a:lnSpc>
                <a:spcPts val="5999"/>
              </a:lnSpc>
              <a:buFont typeface="Arial"/>
              <a:buChar char="•"/>
            </a:pPr>
            <a:r>
              <a:rPr lang="en-US" sz="7999" dirty="0">
                <a:solidFill>
                  <a:srgbClr val="EE3EC9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BACALAH MATERI SECARA LENGKAP</a:t>
            </a:r>
          </a:p>
          <a:p>
            <a:pPr marL="1770342" lvl="1" indent="-885171">
              <a:lnSpc>
                <a:spcPts val="6149"/>
              </a:lnSpc>
              <a:buFont typeface="Arial"/>
              <a:buChar char="•"/>
            </a:pPr>
            <a:r>
              <a:rPr lang="en-US" sz="8199" dirty="0">
                <a:solidFill>
                  <a:srgbClr val="EE3EC9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SIMAKLAH VIDEO PEMBELAJARAN</a:t>
            </a:r>
          </a:p>
          <a:p>
            <a:pPr marL="1727173" lvl="1" indent="-863587">
              <a:lnSpc>
                <a:spcPts val="5999"/>
              </a:lnSpc>
              <a:spcBef>
                <a:spcPct val="0"/>
              </a:spcBef>
              <a:buFont typeface="Arial"/>
              <a:buChar char="•"/>
            </a:pPr>
            <a:r>
              <a:rPr lang="en-US" sz="7999" dirty="0">
                <a:solidFill>
                  <a:srgbClr val="EE3EC9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KERJAKAN QUIZ HINGGA SELESAI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3000347" y="2673543"/>
            <a:ext cx="1755821" cy="178231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587280" y="1549057"/>
            <a:ext cx="6682762" cy="42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4400" dirty="0">
                <a:latin typeface="STFangsong" panose="02010600040101010101" pitchFamily="2" charset="-122"/>
                <a:ea typeface="STFangsong" panose="02010600040101010101" pitchFamily="2" charset="-122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INSTRUKSI</a:t>
            </a:r>
            <a:endParaRPr lang="en-US" sz="44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-3161272" y="1098505"/>
            <a:ext cx="8469996" cy="533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4700" dirty="0">
                <a:latin typeface="STFangsong" panose="02010600040101010101" pitchFamily="2" charset="-122"/>
                <a:ea typeface="STFangsong" panose="02010600040101010101" pitchFamily="2" charset="-122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47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47819" y="14207844"/>
            <a:ext cx="18880816" cy="128732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45157" y="-81738"/>
            <a:ext cx="3649183" cy="35579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329521" y="14207844"/>
            <a:ext cx="3767599" cy="7453882"/>
          </a:xfrm>
          <a:prstGeom prst="rect">
            <a:avLst/>
          </a:prstGeom>
        </p:spPr>
      </p:pic>
      <p:pic>
        <p:nvPicPr>
          <p:cNvPr id="7" name="Picture 7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216616" y="906326"/>
            <a:ext cx="3654606" cy="10074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3623658" y="750496"/>
            <a:ext cx="1111334" cy="1051599"/>
          </a:xfrm>
          <a:prstGeom prst="rect">
            <a:avLst/>
          </a:prstGeom>
        </p:spPr>
      </p:pic>
      <p:grpSp>
        <p:nvGrpSpPr>
          <p:cNvPr id="9" name="Picture 10">
            <a:extLst>
              <a:ext uri="{FF2B5EF4-FFF2-40B4-BE49-F238E27FC236}">
                <a16:creationId xmlns:a16="http://schemas.microsoft.com/office/drawing/2014/main" id="{B535544C-F5C5-1538-1C46-D7C00AAE6E50}"/>
              </a:ext>
            </a:extLst>
          </p:cNvPr>
          <p:cNvGrpSpPr/>
          <p:nvPr/>
        </p:nvGrpSpPr>
        <p:grpSpPr>
          <a:xfrm>
            <a:off x="2470335" y="8192388"/>
            <a:ext cx="9709992" cy="11826322"/>
            <a:chOff x="2484047" y="8192388"/>
            <a:chExt cx="9709992" cy="116880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3EC2B18-E04B-9936-B7BF-1EFDE245064B}"/>
                </a:ext>
              </a:extLst>
            </p:cNvPr>
            <p:cNvSpPr/>
            <p:nvPr/>
          </p:nvSpPr>
          <p:spPr>
            <a:xfrm>
              <a:off x="2484047" y="8192639"/>
              <a:ext cx="9709970" cy="11687728"/>
            </a:xfrm>
            <a:custGeom>
              <a:avLst/>
              <a:gdLst>
                <a:gd name="connsiteX0" fmla="*/ 3995543 w 9709970"/>
                <a:gd name="connsiteY0" fmla="*/ 11679960 h 11687728"/>
                <a:gd name="connsiteX1" fmla="*/ 2652760 w 9709970"/>
                <a:gd name="connsiteY1" fmla="*/ 11640159 h 11687728"/>
                <a:gd name="connsiteX2" fmla="*/ 1869985 w 9709970"/>
                <a:gd name="connsiteY2" fmla="*/ 11633709 h 11687728"/>
                <a:gd name="connsiteX3" fmla="*/ 1523460 w 9709970"/>
                <a:gd name="connsiteY3" fmla="*/ 11621939 h 11687728"/>
                <a:gd name="connsiteX4" fmla="*/ 814941 w 9709970"/>
                <a:gd name="connsiteY4" fmla="*/ 11525076 h 11687728"/>
                <a:gd name="connsiteX5" fmla="*/ 674059 w 9709970"/>
                <a:gd name="connsiteY5" fmla="*/ 11483878 h 11687728"/>
                <a:gd name="connsiteX6" fmla="*/ 623114 w 9709970"/>
                <a:gd name="connsiteY6" fmla="*/ 11377724 h 11687728"/>
                <a:gd name="connsiteX7" fmla="*/ 610738 w 9709970"/>
                <a:gd name="connsiteY7" fmla="*/ 11335427 h 11687728"/>
                <a:gd name="connsiteX8" fmla="*/ 872577 w 9709970"/>
                <a:gd name="connsiteY8" fmla="*/ 11130462 h 11687728"/>
                <a:gd name="connsiteX9" fmla="*/ 1311038 w 9709970"/>
                <a:gd name="connsiteY9" fmla="*/ 10858192 h 11687728"/>
                <a:gd name="connsiteX10" fmla="*/ 1230638 w 9709970"/>
                <a:gd name="connsiteY10" fmla="*/ 10701088 h 11687728"/>
                <a:gd name="connsiteX11" fmla="*/ 1099661 w 9709970"/>
                <a:gd name="connsiteY11" fmla="*/ 10535634 h 11687728"/>
                <a:gd name="connsiteX12" fmla="*/ 1192411 w 9709970"/>
                <a:gd name="connsiteY12" fmla="*/ 10449246 h 11687728"/>
                <a:gd name="connsiteX13" fmla="*/ 1428695 w 9709970"/>
                <a:gd name="connsiteY13" fmla="*/ 10305539 h 11687728"/>
                <a:gd name="connsiteX14" fmla="*/ 1368052 w 9709970"/>
                <a:gd name="connsiteY14" fmla="*/ 10204871 h 11687728"/>
                <a:gd name="connsiteX15" fmla="*/ 1141911 w 9709970"/>
                <a:gd name="connsiteY15" fmla="*/ 10076625 h 11687728"/>
                <a:gd name="connsiteX16" fmla="*/ 1300798 w 9709970"/>
                <a:gd name="connsiteY16" fmla="*/ 9920243 h 11687728"/>
                <a:gd name="connsiteX17" fmla="*/ 1424255 w 9709970"/>
                <a:gd name="connsiteY17" fmla="*/ 9858736 h 11687728"/>
                <a:gd name="connsiteX18" fmla="*/ 1413877 w 9709970"/>
                <a:gd name="connsiteY18" fmla="*/ 9849486 h 11687728"/>
                <a:gd name="connsiteX19" fmla="*/ 1245003 w 9709970"/>
                <a:gd name="connsiteY19" fmla="*/ 9815518 h 11687728"/>
                <a:gd name="connsiteX20" fmla="*/ 827316 w 9709970"/>
                <a:gd name="connsiteY20" fmla="*/ 9629507 h 11687728"/>
                <a:gd name="connsiteX21" fmla="*/ 961141 w 9709970"/>
                <a:gd name="connsiteY21" fmla="*/ 9485300 h 11687728"/>
                <a:gd name="connsiteX22" fmla="*/ 1265311 w 9709970"/>
                <a:gd name="connsiteY22" fmla="*/ 9231343 h 11687728"/>
                <a:gd name="connsiteX23" fmla="*/ 1261788 w 9709970"/>
                <a:gd name="connsiteY23" fmla="*/ 9163659 h 11687728"/>
                <a:gd name="connsiteX24" fmla="*/ 1207643 w 9709970"/>
                <a:gd name="connsiteY24" fmla="*/ 9150004 h 11687728"/>
                <a:gd name="connsiteX25" fmla="*/ 288965 w 9709970"/>
                <a:gd name="connsiteY25" fmla="*/ 8987063 h 11687728"/>
                <a:gd name="connsiteX26" fmla="*/ 123512 w 9709970"/>
                <a:gd name="connsiteY26" fmla="*/ 8903892 h 11687728"/>
                <a:gd name="connsiteX27" fmla="*/ 418912 w 9709970"/>
                <a:gd name="connsiteY27" fmla="*/ 8844055 h 11687728"/>
                <a:gd name="connsiteX28" fmla="*/ 839692 w 9709970"/>
                <a:gd name="connsiteY28" fmla="*/ 8843734 h 11687728"/>
                <a:gd name="connsiteX29" fmla="*/ 1522026 w 9709970"/>
                <a:gd name="connsiteY29" fmla="*/ 8898588 h 11687728"/>
                <a:gd name="connsiteX30" fmla="*/ 1780373 w 9709970"/>
                <a:gd name="connsiteY30" fmla="*/ 8915452 h 11687728"/>
                <a:gd name="connsiteX31" fmla="*/ 1781710 w 9709970"/>
                <a:gd name="connsiteY31" fmla="*/ 8827392 h 11687728"/>
                <a:gd name="connsiteX32" fmla="*/ 1560586 w 9709970"/>
                <a:gd name="connsiteY32" fmla="*/ 8796599 h 11687728"/>
                <a:gd name="connsiteX33" fmla="*/ 1102678 w 9709970"/>
                <a:gd name="connsiteY33" fmla="*/ 8775678 h 11687728"/>
                <a:gd name="connsiteX34" fmla="*/ 759247 w 9709970"/>
                <a:gd name="connsiteY34" fmla="*/ 8763594 h 11687728"/>
                <a:gd name="connsiteX35" fmla="*/ 552614 w 9709970"/>
                <a:gd name="connsiteY35" fmla="*/ 8662204 h 11687728"/>
                <a:gd name="connsiteX36" fmla="*/ 517301 w 9709970"/>
                <a:gd name="connsiteY36" fmla="*/ 8566168 h 11687728"/>
                <a:gd name="connsiteX37" fmla="*/ 530130 w 9709970"/>
                <a:gd name="connsiteY37" fmla="*/ 8516381 h 11687728"/>
                <a:gd name="connsiteX38" fmla="*/ 547354 w 9709970"/>
                <a:gd name="connsiteY38" fmla="*/ 8479261 h 11687728"/>
                <a:gd name="connsiteX39" fmla="*/ 806111 w 9709970"/>
                <a:gd name="connsiteY39" fmla="*/ 8339581 h 11687728"/>
                <a:gd name="connsiteX40" fmla="*/ 1087208 w 9709970"/>
                <a:gd name="connsiteY40" fmla="*/ 8194429 h 11687728"/>
                <a:gd name="connsiteX41" fmla="*/ 1263421 w 9709970"/>
                <a:gd name="connsiteY41" fmla="*/ 8007941 h 11687728"/>
                <a:gd name="connsiteX42" fmla="*/ 1164809 w 9709970"/>
                <a:gd name="connsiteY42" fmla="*/ 7909485 h 11687728"/>
                <a:gd name="connsiteX43" fmla="*/ 1034216 w 9709970"/>
                <a:gd name="connsiteY43" fmla="*/ 7783409 h 11687728"/>
                <a:gd name="connsiteX44" fmla="*/ 1165971 w 9709970"/>
                <a:gd name="connsiteY44" fmla="*/ 7635822 h 11687728"/>
                <a:gd name="connsiteX45" fmla="*/ 1382682 w 9709970"/>
                <a:gd name="connsiteY45" fmla="*/ 7499677 h 11687728"/>
                <a:gd name="connsiteX46" fmla="*/ 1382682 w 9709970"/>
                <a:gd name="connsiteY46" fmla="*/ 7449378 h 11687728"/>
                <a:gd name="connsiteX47" fmla="*/ 1297597 w 9709970"/>
                <a:gd name="connsiteY47" fmla="*/ 7411437 h 11687728"/>
                <a:gd name="connsiteX48" fmla="*/ 1065592 w 9709970"/>
                <a:gd name="connsiteY48" fmla="*/ 7241244 h 11687728"/>
                <a:gd name="connsiteX49" fmla="*/ 1218712 w 9709970"/>
                <a:gd name="connsiteY49" fmla="*/ 7135879 h 11687728"/>
                <a:gd name="connsiteX50" fmla="*/ 1357729 w 9709970"/>
                <a:gd name="connsiteY50" fmla="*/ 7066060 h 11687728"/>
                <a:gd name="connsiteX51" fmla="*/ 1194908 w 9709970"/>
                <a:gd name="connsiteY51" fmla="*/ 7027915 h 11687728"/>
                <a:gd name="connsiteX52" fmla="*/ 768522 w 9709970"/>
                <a:gd name="connsiteY52" fmla="*/ 6870221 h 11687728"/>
                <a:gd name="connsiteX53" fmla="*/ 776980 w 9709970"/>
                <a:gd name="connsiteY53" fmla="*/ 6795207 h 11687728"/>
                <a:gd name="connsiteX54" fmla="*/ 910852 w 9709970"/>
                <a:gd name="connsiteY54" fmla="*/ 6683163 h 11687728"/>
                <a:gd name="connsiteX55" fmla="*/ 1220969 w 9709970"/>
                <a:gd name="connsiteY55" fmla="*/ 6390407 h 11687728"/>
                <a:gd name="connsiteX56" fmla="*/ 1003671 w 9709970"/>
                <a:gd name="connsiteY56" fmla="*/ 6338553 h 11687728"/>
                <a:gd name="connsiteX57" fmla="*/ 242554 w 9709970"/>
                <a:gd name="connsiteY57" fmla="*/ 6201644 h 11687728"/>
                <a:gd name="connsiteX58" fmla="*/ 55810 w 9709970"/>
                <a:gd name="connsiteY58" fmla="*/ 6112585 h 11687728"/>
                <a:gd name="connsiteX59" fmla="*/ 248742 w 9709970"/>
                <a:gd name="connsiteY59" fmla="*/ 6064344 h 11687728"/>
                <a:gd name="connsiteX60" fmla="*/ 561233 w 9709970"/>
                <a:gd name="connsiteY60" fmla="*/ 6050931 h 11687728"/>
                <a:gd name="connsiteX61" fmla="*/ 1411247 w 9709970"/>
                <a:gd name="connsiteY61" fmla="*/ 6103370 h 11687728"/>
                <a:gd name="connsiteX62" fmla="*/ 1688157 w 9709970"/>
                <a:gd name="connsiteY62" fmla="*/ 6124290 h 11687728"/>
                <a:gd name="connsiteX63" fmla="*/ 1689817 w 9709970"/>
                <a:gd name="connsiteY63" fmla="*/ 5913206 h 11687728"/>
                <a:gd name="connsiteX64" fmla="*/ 1654321 w 9709970"/>
                <a:gd name="connsiteY64" fmla="*/ 5896113 h 11687728"/>
                <a:gd name="connsiteX65" fmla="*/ 1025323 w 9709970"/>
                <a:gd name="connsiteY65" fmla="*/ 5821395 h 11687728"/>
                <a:gd name="connsiteX66" fmla="*/ 779633 w 9709970"/>
                <a:gd name="connsiteY66" fmla="*/ 5794372 h 11687728"/>
                <a:gd name="connsiteX67" fmla="*/ 660796 w 9709970"/>
                <a:gd name="connsiteY67" fmla="*/ 5782554 h 11687728"/>
                <a:gd name="connsiteX68" fmla="*/ 624651 w 9709970"/>
                <a:gd name="connsiteY68" fmla="*/ 5757207 h 11687728"/>
                <a:gd name="connsiteX69" fmla="*/ 507263 w 9709970"/>
                <a:gd name="connsiteY69" fmla="*/ 5584755 h 11687728"/>
                <a:gd name="connsiteX70" fmla="*/ 492212 w 9709970"/>
                <a:gd name="connsiteY70" fmla="*/ 5546987 h 11687728"/>
                <a:gd name="connsiteX71" fmla="*/ 493651 w 9709970"/>
                <a:gd name="connsiteY71" fmla="*/ 5482093 h 11687728"/>
                <a:gd name="connsiteX72" fmla="*/ 727246 w 9709970"/>
                <a:gd name="connsiteY72" fmla="*/ 5356968 h 11687728"/>
                <a:gd name="connsiteX73" fmla="*/ 1096415 w 9709970"/>
                <a:gd name="connsiteY73" fmla="*/ 5157496 h 11687728"/>
                <a:gd name="connsiteX74" fmla="*/ 1205158 w 9709970"/>
                <a:gd name="connsiteY74" fmla="*/ 5050407 h 11687728"/>
                <a:gd name="connsiteX75" fmla="*/ 1105765 w 9709970"/>
                <a:gd name="connsiteY75" fmla="*/ 4910587 h 11687728"/>
                <a:gd name="connsiteX76" fmla="*/ 975841 w 9709970"/>
                <a:gd name="connsiteY76" fmla="*/ 4765447 h 11687728"/>
                <a:gd name="connsiteX77" fmla="*/ 1020154 w 9709970"/>
                <a:gd name="connsiteY77" fmla="*/ 4696940 h 11687728"/>
                <a:gd name="connsiteX78" fmla="*/ 1124329 w 9709970"/>
                <a:gd name="connsiteY78" fmla="*/ 4633483 h 11687728"/>
                <a:gd name="connsiteX79" fmla="*/ 1339302 w 9709970"/>
                <a:gd name="connsiteY79" fmla="*/ 4490581 h 11687728"/>
                <a:gd name="connsiteX80" fmla="*/ 1228496 w 9709970"/>
                <a:gd name="connsiteY80" fmla="*/ 4409187 h 11687728"/>
                <a:gd name="connsiteX81" fmla="*/ 1012946 w 9709970"/>
                <a:gd name="connsiteY81" fmla="*/ 4258882 h 11687728"/>
                <a:gd name="connsiteX82" fmla="*/ 1028246 w 9709970"/>
                <a:gd name="connsiteY82" fmla="*/ 4217462 h 11687728"/>
                <a:gd name="connsiteX83" fmla="*/ 1161457 w 9709970"/>
                <a:gd name="connsiteY83" fmla="*/ 4141884 h 11687728"/>
                <a:gd name="connsiteX84" fmla="*/ 1303771 w 9709970"/>
                <a:gd name="connsiteY84" fmla="*/ 4071394 h 11687728"/>
                <a:gd name="connsiteX85" fmla="*/ 1141337 w 9709970"/>
                <a:gd name="connsiteY85" fmla="*/ 4032482 h 11687728"/>
                <a:gd name="connsiteX86" fmla="*/ 733210 w 9709970"/>
                <a:gd name="connsiteY86" fmla="*/ 3897268 h 11687728"/>
                <a:gd name="connsiteX87" fmla="*/ 857797 w 9709970"/>
                <a:gd name="connsiteY87" fmla="*/ 3687129 h 11687728"/>
                <a:gd name="connsiteX88" fmla="*/ 1143934 w 9709970"/>
                <a:gd name="connsiteY88" fmla="*/ 3446876 h 11687728"/>
                <a:gd name="connsiteX89" fmla="*/ 1146534 w 9709970"/>
                <a:gd name="connsiteY89" fmla="*/ 3377661 h 11687728"/>
                <a:gd name="connsiteX90" fmla="*/ 934597 w 9709970"/>
                <a:gd name="connsiteY90" fmla="*/ 3340592 h 11687728"/>
                <a:gd name="connsiteX91" fmla="*/ 180668 w 9709970"/>
                <a:gd name="connsiteY91" fmla="*/ 3203379 h 11687728"/>
                <a:gd name="connsiteX92" fmla="*/ 48 w 9709970"/>
                <a:gd name="connsiteY92" fmla="*/ 3118106 h 11687728"/>
                <a:gd name="connsiteX93" fmla="*/ 203018 w 9709970"/>
                <a:gd name="connsiteY93" fmla="*/ 3068212 h 11687728"/>
                <a:gd name="connsiteX94" fmla="*/ 394152 w 9709970"/>
                <a:gd name="connsiteY94" fmla="*/ 3053763 h 11687728"/>
                <a:gd name="connsiteX95" fmla="*/ 1405249 w 9709970"/>
                <a:gd name="connsiteY95" fmla="*/ 3112332 h 11687728"/>
                <a:gd name="connsiteX96" fmla="*/ 1718963 w 9709970"/>
                <a:gd name="connsiteY96" fmla="*/ 3135325 h 11687728"/>
                <a:gd name="connsiteX97" fmla="*/ 1687239 w 9709970"/>
                <a:gd name="connsiteY97" fmla="*/ 1627648 h 11687728"/>
                <a:gd name="connsiteX98" fmla="*/ 1660694 w 9709970"/>
                <a:gd name="connsiteY98" fmla="*/ 103610 h 11687728"/>
                <a:gd name="connsiteX99" fmla="*/ 1851891 w 9709970"/>
                <a:gd name="connsiteY99" fmla="*/ 94259 h 11687728"/>
                <a:gd name="connsiteX100" fmla="*/ 1865401 w 9709970"/>
                <a:gd name="connsiteY100" fmla="*/ 157566 h 11687728"/>
                <a:gd name="connsiteX101" fmla="*/ 1903671 w 9709970"/>
                <a:gd name="connsiteY101" fmla="*/ 1678419 h 11687728"/>
                <a:gd name="connsiteX102" fmla="*/ 1944945 w 9709970"/>
                <a:gd name="connsiteY102" fmla="*/ 3157997 h 11687728"/>
                <a:gd name="connsiteX103" fmla="*/ 3095199 w 9709970"/>
                <a:gd name="connsiteY103" fmla="*/ 3256755 h 11687728"/>
                <a:gd name="connsiteX104" fmla="*/ 4475110 w 9709970"/>
                <a:gd name="connsiteY104" fmla="*/ 3288097 h 11687728"/>
                <a:gd name="connsiteX105" fmla="*/ 7408196 w 9709970"/>
                <a:gd name="connsiteY105" fmla="*/ 3115190 h 11687728"/>
                <a:gd name="connsiteX106" fmla="*/ 7828975 w 9709970"/>
                <a:gd name="connsiteY106" fmla="*/ 3074436 h 11687728"/>
                <a:gd name="connsiteX107" fmla="*/ 7952234 w 9709970"/>
                <a:gd name="connsiteY107" fmla="*/ 3058711 h 11687728"/>
                <a:gd name="connsiteX108" fmla="*/ 7921620 w 9709970"/>
                <a:gd name="connsiteY108" fmla="*/ 1559898 h 11687728"/>
                <a:gd name="connsiteX109" fmla="*/ 7895694 w 9709970"/>
                <a:gd name="connsiteY109" fmla="*/ 50559 h 11687728"/>
                <a:gd name="connsiteX110" fmla="*/ 7928942 w 9709970"/>
                <a:gd name="connsiteY110" fmla="*/ 17301 h 11687728"/>
                <a:gd name="connsiteX111" fmla="*/ 7992496 w 9709970"/>
                <a:gd name="connsiteY111" fmla="*/ 3 h 11687728"/>
                <a:gd name="connsiteX112" fmla="*/ 8087249 w 9709970"/>
                <a:gd name="connsiteY112" fmla="*/ 45606 h 11687728"/>
                <a:gd name="connsiteX113" fmla="*/ 8136465 w 9709970"/>
                <a:gd name="connsiteY113" fmla="*/ 1551904 h 11687728"/>
                <a:gd name="connsiteX114" fmla="*/ 8177188 w 9709970"/>
                <a:gd name="connsiteY114" fmla="*/ 3041646 h 11687728"/>
                <a:gd name="connsiteX115" fmla="*/ 8255944 w 9709970"/>
                <a:gd name="connsiteY115" fmla="*/ 3040157 h 11687728"/>
                <a:gd name="connsiteX116" fmla="*/ 8958275 w 9709970"/>
                <a:gd name="connsiteY116" fmla="*/ 3034032 h 11687728"/>
                <a:gd name="connsiteX117" fmla="*/ 9327477 w 9709970"/>
                <a:gd name="connsiteY117" fmla="*/ 3113656 h 11687728"/>
                <a:gd name="connsiteX118" fmla="*/ 9315020 w 9709970"/>
                <a:gd name="connsiteY118" fmla="*/ 3143497 h 11687728"/>
                <a:gd name="connsiteX119" fmla="*/ 9298613 w 9709970"/>
                <a:gd name="connsiteY119" fmla="*/ 3164027 h 11687728"/>
                <a:gd name="connsiteX120" fmla="*/ 9432993 w 9709970"/>
                <a:gd name="connsiteY120" fmla="*/ 3250193 h 11687728"/>
                <a:gd name="connsiteX121" fmla="*/ 9518131 w 9709970"/>
                <a:gd name="connsiteY121" fmla="*/ 3321883 h 11687728"/>
                <a:gd name="connsiteX122" fmla="*/ 9536132 w 9709970"/>
                <a:gd name="connsiteY122" fmla="*/ 3402311 h 11687728"/>
                <a:gd name="connsiteX123" fmla="*/ 9359434 w 9709970"/>
                <a:gd name="connsiteY123" fmla="*/ 3619341 h 11687728"/>
                <a:gd name="connsiteX124" fmla="*/ 9069597 w 9709970"/>
                <a:gd name="connsiteY124" fmla="*/ 3780337 h 11687728"/>
                <a:gd name="connsiteX125" fmla="*/ 8885712 w 9709970"/>
                <a:gd name="connsiteY125" fmla="*/ 3916987 h 11687728"/>
                <a:gd name="connsiteX126" fmla="*/ 8921564 w 9709970"/>
                <a:gd name="connsiteY126" fmla="*/ 3947258 h 11687728"/>
                <a:gd name="connsiteX127" fmla="*/ 9059557 w 9709970"/>
                <a:gd name="connsiteY127" fmla="*/ 4076103 h 11687728"/>
                <a:gd name="connsiteX128" fmla="*/ 9083772 w 9709970"/>
                <a:gd name="connsiteY128" fmla="*/ 4324396 h 11687728"/>
                <a:gd name="connsiteX129" fmla="*/ 8888661 w 9709970"/>
                <a:gd name="connsiteY129" fmla="*/ 4475597 h 11687728"/>
                <a:gd name="connsiteX130" fmla="*/ 8865624 w 9709970"/>
                <a:gd name="connsiteY130" fmla="*/ 4487280 h 11687728"/>
                <a:gd name="connsiteX131" fmla="*/ 8915319 w 9709970"/>
                <a:gd name="connsiteY131" fmla="*/ 4514879 h 11687728"/>
                <a:gd name="connsiteX132" fmla="*/ 9094337 w 9709970"/>
                <a:gd name="connsiteY132" fmla="*/ 4780878 h 11687728"/>
                <a:gd name="connsiteX133" fmla="*/ 9117614 w 9709970"/>
                <a:gd name="connsiteY133" fmla="*/ 4830202 h 11687728"/>
                <a:gd name="connsiteX134" fmla="*/ 9374884 w 9709970"/>
                <a:gd name="connsiteY134" fmla="*/ 5037657 h 11687728"/>
                <a:gd name="connsiteX135" fmla="*/ 9476758 w 9709970"/>
                <a:gd name="connsiteY135" fmla="*/ 5314234 h 11687728"/>
                <a:gd name="connsiteX136" fmla="*/ 9440501 w 9709970"/>
                <a:gd name="connsiteY136" fmla="*/ 5438007 h 11687728"/>
                <a:gd name="connsiteX137" fmla="*/ 9338903 w 9709970"/>
                <a:gd name="connsiteY137" fmla="*/ 5566870 h 11687728"/>
                <a:gd name="connsiteX138" fmla="*/ 9017061 w 9709970"/>
                <a:gd name="connsiteY138" fmla="*/ 5771655 h 11687728"/>
                <a:gd name="connsiteX139" fmla="*/ 8370421 w 9709970"/>
                <a:gd name="connsiteY139" fmla="*/ 5808892 h 11687728"/>
                <a:gd name="connsiteX140" fmla="*/ 8144561 w 9709970"/>
                <a:gd name="connsiteY140" fmla="*/ 5809214 h 11687728"/>
                <a:gd name="connsiteX141" fmla="*/ 8142885 w 9709970"/>
                <a:gd name="connsiteY141" fmla="*/ 5921251 h 11687728"/>
                <a:gd name="connsiteX142" fmla="*/ 8149073 w 9709970"/>
                <a:gd name="connsiteY142" fmla="*/ 6039786 h 11687728"/>
                <a:gd name="connsiteX143" fmla="*/ 8289985 w 9709970"/>
                <a:gd name="connsiteY143" fmla="*/ 6036701 h 11687728"/>
                <a:gd name="connsiteX144" fmla="*/ 9085135 w 9709970"/>
                <a:gd name="connsiteY144" fmla="*/ 6033753 h 11687728"/>
                <a:gd name="connsiteX145" fmla="*/ 9327602 w 9709970"/>
                <a:gd name="connsiteY145" fmla="*/ 6072950 h 11687728"/>
                <a:gd name="connsiteX146" fmla="*/ 9402255 w 9709970"/>
                <a:gd name="connsiteY146" fmla="*/ 6125014 h 11687728"/>
                <a:gd name="connsiteX147" fmla="*/ 9540437 w 9709970"/>
                <a:gd name="connsiteY147" fmla="*/ 6233763 h 11687728"/>
                <a:gd name="connsiteX148" fmla="*/ 9643463 w 9709970"/>
                <a:gd name="connsiteY148" fmla="*/ 6496706 h 11687728"/>
                <a:gd name="connsiteX149" fmla="*/ 9598502 w 9709970"/>
                <a:gd name="connsiteY149" fmla="*/ 6557062 h 11687728"/>
                <a:gd name="connsiteX150" fmla="*/ 9199612 w 9709970"/>
                <a:gd name="connsiteY150" fmla="*/ 6760128 h 11687728"/>
                <a:gd name="connsiteX151" fmla="*/ 8961605 w 9709970"/>
                <a:gd name="connsiteY151" fmla="*/ 6880646 h 11687728"/>
                <a:gd name="connsiteX152" fmla="*/ 8939947 w 9709970"/>
                <a:gd name="connsiteY152" fmla="*/ 6908537 h 11687728"/>
                <a:gd name="connsiteX153" fmla="*/ 9013974 w 9709970"/>
                <a:gd name="connsiteY153" fmla="*/ 6951800 h 11687728"/>
                <a:gd name="connsiteX154" fmla="*/ 9190824 w 9709970"/>
                <a:gd name="connsiteY154" fmla="*/ 7120797 h 11687728"/>
                <a:gd name="connsiteX155" fmla="*/ 9208894 w 9709970"/>
                <a:gd name="connsiteY155" fmla="*/ 7213599 h 11687728"/>
                <a:gd name="connsiteX156" fmla="*/ 9188415 w 9709970"/>
                <a:gd name="connsiteY156" fmla="*/ 7307019 h 11687728"/>
                <a:gd name="connsiteX157" fmla="*/ 8989582 w 9709970"/>
                <a:gd name="connsiteY157" fmla="*/ 7456141 h 11687728"/>
                <a:gd name="connsiteX158" fmla="*/ 8931708 w 9709970"/>
                <a:gd name="connsiteY158" fmla="*/ 7476830 h 11687728"/>
                <a:gd name="connsiteX159" fmla="*/ 8968836 w 9709970"/>
                <a:gd name="connsiteY159" fmla="*/ 7494547 h 11687728"/>
                <a:gd name="connsiteX160" fmla="*/ 9097194 w 9709970"/>
                <a:gd name="connsiteY160" fmla="*/ 7576476 h 11687728"/>
                <a:gd name="connsiteX161" fmla="*/ 9154786 w 9709970"/>
                <a:gd name="connsiteY161" fmla="*/ 7737624 h 11687728"/>
                <a:gd name="connsiteX162" fmla="*/ 9157921 w 9709970"/>
                <a:gd name="connsiteY162" fmla="*/ 7797643 h 11687728"/>
                <a:gd name="connsiteX163" fmla="*/ 9205065 w 9709970"/>
                <a:gd name="connsiteY163" fmla="*/ 7820009 h 11687728"/>
                <a:gd name="connsiteX164" fmla="*/ 9501485 w 9709970"/>
                <a:gd name="connsiteY164" fmla="*/ 8083309 h 11687728"/>
                <a:gd name="connsiteX165" fmla="*/ 9530064 w 9709970"/>
                <a:gd name="connsiteY165" fmla="*/ 8347871 h 11687728"/>
                <a:gd name="connsiteX166" fmla="*/ 9425448 w 9709970"/>
                <a:gd name="connsiteY166" fmla="*/ 8599035 h 11687728"/>
                <a:gd name="connsiteX167" fmla="*/ 9356542 w 9709970"/>
                <a:gd name="connsiteY167" fmla="*/ 8652593 h 11687728"/>
                <a:gd name="connsiteX168" fmla="*/ 9249854 w 9709970"/>
                <a:gd name="connsiteY168" fmla="*/ 8699175 h 11687728"/>
                <a:gd name="connsiteX169" fmla="*/ 8664355 w 9709970"/>
                <a:gd name="connsiteY169" fmla="*/ 8735358 h 11687728"/>
                <a:gd name="connsiteX170" fmla="*/ 8240030 w 9709970"/>
                <a:gd name="connsiteY170" fmla="*/ 8735797 h 11687728"/>
                <a:gd name="connsiteX171" fmla="*/ 8238929 w 9709970"/>
                <a:gd name="connsiteY171" fmla="*/ 8833358 h 11687728"/>
                <a:gd name="connsiteX172" fmla="*/ 8373517 w 9709970"/>
                <a:gd name="connsiteY172" fmla="*/ 8827716 h 11687728"/>
                <a:gd name="connsiteX173" fmla="*/ 9428561 w 9709970"/>
                <a:gd name="connsiteY173" fmla="*/ 8880045 h 11687728"/>
                <a:gd name="connsiteX174" fmla="*/ 9438141 w 9709970"/>
                <a:gd name="connsiteY174" fmla="*/ 8923967 h 11687728"/>
                <a:gd name="connsiteX175" fmla="*/ 9464142 w 9709970"/>
                <a:gd name="connsiteY175" fmla="*/ 8972244 h 11687728"/>
                <a:gd name="connsiteX176" fmla="*/ 9546131 w 9709970"/>
                <a:gd name="connsiteY176" fmla="*/ 9004734 h 11687728"/>
                <a:gd name="connsiteX177" fmla="*/ 9658314 w 9709970"/>
                <a:gd name="connsiteY177" fmla="*/ 9064784 h 11687728"/>
                <a:gd name="connsiteX178" fmla="*/ 9709956 w 9709970"/>
                <a:gd name="connsiteY178" fmla="*/ 9196619 h 11687728"/>
                <a:gd name="connsiteX179" fmla="*/ 9692384 w 9709970"/>
                <a:gd name="connsiteY179" fmla="*/ 9278795 h 11687728"/>
                <a:gd name="connsiteX180" fmla="*/ 9462594 w 9709970"/>
                <a:gd name="connsiteY180" fmla="*/ 9462594 h 11687728"/>
                <a:gd name="connsiteX181" fmla="*/ 9326460 w 9709970"/>
                <a:gd name="connsiteY181" fmla="*/ 9549065 h 11687728"/>
                <a:gd name="connsiteX182" fmla="*/ 9124043 w 9709970"/>
                <a:gd name="connsiteY182" fmla="*/ 9687424 h 11687728"/>
                <a:gd name="connsiteX183" fmla="*/ 9004900 w 9709970"/>
                <a:gd name="connsiteY183" fmla="*/ 9771452 h 11687728"/>
                <a:gd name="connsiteX184" fmla="*/ 9049168 w 9709970"/>
                <a:gd name="connsiteY184" fmla="*/ 9800414 h 11687728"/>
                <a:gd name="connsiteX185" fmla="*/ 9183320 w 9709970"/>
                <a:gd name="connsiteY185" fmla="*/ 9931969 h 11687728"/>
                <a:gd name="connsiteX186" fmla="*/ 9202701 w 9709970"/>
                <a:gd name="connsiteY186" fmla="*/ 10035054 h 11687728"/>
                <a:gd name="connsiteX187" fmla="*/ 9179439 w 9709970"/>
                <a:gd name="connsiteY187" fmla="*/ 10144299 h 11687728"/>
                <a:gd name="connsiteX188" fmla="*/ 9057125 w 9709970"/>
                <a:gd name="connsiteY188" fmla="*/ 10271292 h 11687728"/>
                <a:gd name="connsiteX189" fmla="*/ 9069747 w 9709970"/>
                <a:gd name="connsiteY189" fmla="*/ 10317662 h 11687728"/>
                <a:gd name="connsiteX190" fmla="*/ 9208300 w 9709970"/>
                <a:gd name="connsiteY190" fmla="*/ 10507826 h 11687728"/>
                <a:gd name="connsiteX191" fmla="*/ 9221264 w 9709970"/>
                <a:gd name="connsiteY191" fmla="*/ 10547850 h 11687728"/>
                <a:gd name="connsiteX192" fmla="*/ 9298614 w 9709970"/>
                <a:gd name="connsiteY192" fmla="*/ 10595376 h 11687728"/>
                <a:gd name="connsiteX193" fmla="*/ 9399667 w 9709970"/>
                <a:gd name="connsiteY193" fmla="*/ 10672899 h 11687728"/>
                <a:gd name="connsiteX194" fmla="*/ 9615692 w 9709970"/>
                <a:gd name="connsiteY194" fmla="*/ 11046096 h 11687728"/>
                <a:gd name="connsiteX195" fmla="*/ 9637067 w 9709970"/>
                <a:gd name="connsiteY195" fmla="*/ 11154529 h 11687728"/>
                <a:gd name="connsiteX196" fmla="*/ 9579154 w 9709970"/>
                <a:gd name="connsiteY196" fmla="*/ 11325350 h 11687728"/>
                <a:gd name="connsiteX197" fmla="*/ 9404431 w 9709970"/>
                <a:gd name="connsiteY197" fmla="*/ 11475119 h 11687728"/>
                <a:gd name="connsiteX198" fmla="*/ 8774630 w 9709970"/>
                <a:gd name="connsiteY198" fmla="*/ 11609124 h 11687728"/>
                <a:gd name="connsiteX199" fmla="*/ 8307220 w 9709970"/>
                <a:gd name="connsiteY199" fmla="*/ 11637165 h 11687728"/>
                <a:gd name="connsiteX200" fmla="*/ 7866105 w 9709970"/>
                <a:gd name="connsiteY200" fmla="*/ 11674340 h 11687728"/>
                <a:gd name="connsiteX201" fmla="*/ 6418127 w 9709970"/>
                <a:gd name="connsiteY201" fmla="*/ 11654763 h 11687728"/>
                <a:gd name="connsiteX202" fmla="*/ 5984970 w 9709970"/>
                <a:gd name="connsiteY202" fmla="*/ 11650208 h 11687728"/>
                <a:gd name="connsiteX203" fmla="*/ 5260981 w 9709970"/>
                <a:gd name="connsiteY203" fmla="*/ 11655923 h 11687728"/>
                <a:gd name="connsiteX204" fmla="*/ 4453455 w 9709970"/>
                <a:gd name="connsiteY204" fmla="*/ 11672922 h 11687728"/>
                <a:gd name="connsiteX205" fmla="*/ 3995547 w 9709970"/>
                <a:gd name="connsiteY205" fmla="*/ 11679954 h 11687728"/>
                <a:gd name="connsiteX206" fmla="*/ 1915046 w 9709970"/>
                <a:gd name="connsiteY206" fmla="*/ 9384820 h 11687728"/>
                <a:gd name="connsiteX207" fmla="*/ 1994296 w 9709970"/>
                <a:gd name="connsiteY207" fmla="*/ 9306457 h 11687728"/>
                <a:gd name="connsiteX208" fmla="*/ 1999738 w 9709970"/>
                <a:gd name="connsiteY208" fmla="*/ 9233559 h 11687728"/>
                <a:gd name="connsiteX209" fmla="*/ 1986806 w 9709970"/>
                <a:gd name="connsiteY209" fmla="*/ 9242561 h 11687728"/>
                <a:gd name="connsiteX210" fmla="*/ 1904351 w 9709970"/>
                <a:gd name="connsiteY210" fmla="*/ 9283018 h 11687728"/>
                <a:gd name="connsiteX211" fmla="*/ 1795736 w 9709970"/>
                <a:gd name="connsiteY211" fmla="*/ 9205279 h 11687728"/>
                <a:gd name="connsiteX212" fmla="*/ 1772603 w 9709970"/>
                <a:gd name="connsiteY212" fmla="*/ 9173186 h 11687728"/>
                <a:gd name="connsiteX213" fmla="*/ 1730780 w 9709970"/>
                <a:gd name="connsiteY213" fmla="*/ 9270105 h 11687728"/>
                <a:gd name="connsiteX214" fmla="*/ 1775093 w 9709970"/>
                <a:gd name="connsiteY214" fmla="*/ 9358743 h 11687728"/>
                <a:gd name="connsiteX215" fmla="*/ 1915047 w 9709970"/>
                <a:gd name="connsiteY215" fmla="*/ 9384820 h 11687728"/>
                <a:gd name="connsiteX216" fmla="*/ 8183857 w 9709970"/>
                <a:gd name="connsiteY216" fmla="*/ 9322002 h 11687728"/>
                <a:gd name="connsiteX217" fmla="*/ 8232677 w 9709970"/>
                <a:gd name="connsiteY217" fmla="*/ 9270831 h 11687728"/>
                <a:gd name="connsiteX218" fmla="*/ 8253215 w 9709970"/>
                <a:gd name="connsiteY218" fmla="*/ 9181931 h 11687728"/>
                <a:gd name="connsiteX219" fmla="*/ 8246571 w 9709970"/>
                <a:gd name="connsiteY219" fmla="*/ 9164462 h 11687728"/>
                <a:gd name="connsiteX220" fmla="*/ 8220022 w 9709970"/>
                <a:gd name="connsiteY220" fmla="*/ 9191773 h 11687728"/>
                <a:gd name="connsiteX221" fmla="*/ 8078777 w 9709970"/>
                <a:gd name="connsiteY221" fmla="*/ 9217431 h 11687728"/>
                <a:gd name="connsiteX222" fmla="*/ 8029989 w 9709970"/>
                <a:gd name="connsiteY222" fmla="*/ 9157298 h 11687728"/>
                <a:gd name="connsiteX223" fmla="*/ 8024273 w 9709970"/>
                <a:gd name="connsiteY223" fmla="*/ 9134969 h 11687728"/>
                <a:gd name="connsiteX224" fmla="*/ 8008491 w 9709970"/>
                <a:gd name="connsiteY224" fmla="*/ 9134529 h 11687728"/>
                <a:gd name="connsiteX225" fmla="*/ 7978349 w 9709970"/>
                <a:gd name="connsiteY225" fmla="*/ 9218277 h 11687728"/>
                <a:gd name="connsiteX226" fmla="*/ 8023742 w 9709970"/>
                <a:gd name="connsiteY226" fmla="*/ 9309817 h 11687728"/>
                <a:gd name="connsiteX227" fmla="*/ 8183859 w 9709970"/>
                <a:gd name="connsiteY227" fmla="*/ 9322012 h 11687728"/>
                <a:gd name="connsiteX228" fmla="*/ 4775224 w 9709970"/>
                <a:gd name="connsiteY228" fmla="*/ 9072755 h 11687728"/>
                <a:gd name="connsiteX229" fmla="*/ 7457698 w 9709970"/>
                <a:gd name="connsiteY229" fmla="*/ 8908883 h 11687728"/>
                <a:gd name="connsiteX230" fmla="*/ 7804223 w 9709970"/>
                <a:gd name="connsiteY230" fmla="*/ 8874816 h 11687728"/>
                <a:gd name="connsiteX231" fmla="*/ 8009972 w 9709970"/>
                <a:gd name="connsiteY231" fmla="*/ 8853182 h 11687728"/>
                <a:gd name="connsiteX232" fmla="*/ 8013066 w 9709970"/>
                <a:gd name="connsiteY232" fmla="*/ 8755103 h 11687728"/>
                <a:gd name="connsiteX233" fmla="*/ 7890855 w 9709970"/>
                <a:gd name="connsiteY233" fmla="*/ 8760384 h 11687728"/>
                <a:gd name="connsiteX234" fmla="*/ 6897690 w 9709970"/>
                <a:gd name="connsiteY234" fmla="*/ 8768231 h 11687728"/>
                <a:gd name="connsiteX235" fmla="*/ 6179888 w 9709970"/>
                <a:gd name="connsiteY235" fmla="*/ 8775092 h 11687728"/>
                <a:gd name="connsiteX236" fmla="*/ 5431147 w 9709970"/>
                <a:gd name="connsiteY236" fmla="*/ 8793094 h 11687728"/>
                <a:gd name="connsiteX237" fmla="*/ 4682406 w 9709970"/>
                <a:gd name="connsiteY237" fmla="*/ 8807543 h 11687728"/>
                <a:gd name="connsiteX238" fmla="*/ 4205935 w 9709970"/>
                <a:gd name="connsiteY238" fmla="*/ 8818879 h 11687728"/>
                <a:gd name="connsiteX239" fmla="*/ 2999285 w 9709970"/>
                <a:gd name="connsiteY239" fmla="*/ 8830693 h 11687728"/>
                <a:gd name="connsiteX240" fmla="*/ 2139161 w 9709970"/>
                <a:gd name="connsiteY240" fmla="*/ 8845370 h 11687728"/>
                <a:gd name="connsiteX241" fmla="*/ 2004113 w 9709970"/>
                <a:gd name="connsiteY241" fmla="*/ 8847171 h 11687728"/>
                <a:gd name="connsiteX242" fmla="*/ 2000225 w 9709970"/>
                <a:gd name="connsiteY242" fmla="*/ 8898125 h 11687728"/>
                <a:gd name="connsiteX243" fmla="*/ 2004532 w 9709970"/>
                <a:gd name="connsiteY243" fmla="*/ 8941820 h 11687728"/>
                <a:gd name="connsiteX244" fmla="*/ 2033172 w 9709970"/>
                <a:gd name="connsiteY244" fmla="*/ 8945439 h 11687728"/>
                <a:gd name="connsiteX245" fmla="*/ 2878621 w 9709970"/>
                <a:gd name="connsiteY245" fmla="*/ 9019848 h 11687728"/>
                <a:gd name="connsiteX246" fmla="*/ 3868692 w 9709970"/>
                <a:gd name="connsiteY246" fmla="*/ 9074747 h 11687728"/>
                <a:gd name="connsiteX247" fmla="*/ 4775225 w 9709970"/>
                <a:gd name="connsiteY247" fmla="*/ 9072736 h 11687728"/>
                <a:gd name="connsiteX248" fmla="*/ 1778027 w 9709970"/>
                <a:gd name="connsiteY248" fmla="*/ 8183363 h 11687728"/>
                <a:gd name="connsiteX249" fmla="*/ 1874271 w 9709970"/>
                <a:gd name="connsiteY249" fmla="*/ 8098434 h 11687728"/>
                <a:gd name="connsiteX250" fmla="*/ 1960683 w 9709970"/>
                <a:gd name="connsiteY250" fmla="*/ 8154733 h 11687728"/>
                <a:gd name="connsiteX251" fmla="*/ 1979996 w 9709970"/>
                <a:gd name="connsiteY251" fmla="*/ 8180211 h 11687728"/>
                <a:gd name="connsiteX252" fmla="*/ 2015227 w 9709970"/>
                <a:gd name="connsiteY252" fmla="*/ 8105417 h 11687728"/>
                <a:gd name="connsiteX253" fmla="*/ 1918476 w 9709970"/>
                <a:gd name="connsiteY253" fmla="*/ 8002052 h 11687728"/>
                <a:gd name="connsiteX254" fmla="*/ 1816706 w 9709970"/>
                <a:gd name="connsiteY254" fmla="*/ 7999549 h 11687728"/>
                <a:gd name="connsiteX255" fmla="*/ 1736967 w 9709970"/>
                <a:gd name="connsiteY255" fmla="*/ 8118206 h 11687728"/>
                <a:gd name="connsiteX256" fmla="*/ 1778027 w 9709970"/>
                <a:gd name="connsiteY256" fmla="*/ 8183364 h 11687728"/>
                <a:gd name="connsiteX257" fmla="*/ 7999166 w 9709970"/>
                <a:gd name="connsiteY257" fmla="*/ 8047254 h 11687728"/>
                <a:gd name="connsiteX258" fmla="*/ 8104419 w 9709970"/>
                <a:gd name="connsiteY258" fmla="*/ 7954298 h 11687728"/>
                <a:gd name="connsiteX259" fmla="*/ 8187601 w 9709970"/>
                <a:gd name="connsiteY259" fmla="*/ 7984644 h 11687728"/>
                <a:gd name="connsiteX260" fmla="*/ 8225403 w 9709970"/>
                <a:gd name="connsiteY260" fmla="*/ 7980788 h 11687728"/>
                <a:gd name="connsiteX261" fmla="*/ 8195058 w 9709970"/>
                <a:gd name="connsiteY261" fmla="*/ 7899687 h 11687728"/>
                <a:gd name="connsiteX262" fmla="*/ 8124300 w 9709970"/>
                <a:gd name="connsiteY262" fmla="*/ 7860106 h 11687728"/>
                <a:gd name="connsiteX263" fmla="*/ 8048619 w 9709970"/>
                <a:gd name="connsiteY263" fmla="*/ 7853927 h 11687728"/>
                <a:gd name="connsiteX264" fmla="*/ 7949742 w 9709970"/>
                <a:gd name="connsiteY264" fmla="*/ 7973420 h 11687728"/>
                <a:gd name="connsiteX265" fmla="*/ 7976243 w 9709970"/>
                <a:gd name="connsiteY265" fmla="*/ 8050347 h 11687728"/>
                <a:gd name="connsiteX266" fmla="*/ 7999166 w 9709970"/>
                <a:gd name="connsiteY266" fmla="*/ 8047253 h 11687728"/>
                <a:gd name="connsiteX267" fmla="*/ 1836272 w 9709970"/>
                <a:gd name="connsiteY267" fmla="*/ 6607039 h 11687728"/>
                <a:gd name="connsiteX268" fmla="*/ 1919897 w 9709970"/>
                <a:gd name="connsiteY268" fmla="*/ 6470614 h 11687728"/>
                <a:gd name="connsiteX269" fmla="*/ 1915736 w 9709970"/>
                <a:gd name="connsiteY269" fmla="*/ 6454037 h 11687728"/>
                <a:gd name="connsiteX270" fmla="*/ 1899048 w 9709970"/>
                <a:gd name="connsiteY270" fmla="*/ 6469639 h 11687728"/>
                <a:gd name="connsiteX271" fmla="*/ 1809959 w 9709970"/>
                <a:gd name="connsiteY271" fmla="*/ 6505204 h 11687728"/>
                <a:gd name="connsiteX272" fmla="*/ 1702886 w 9709970"/>
                <a:gd name="connsiteY272" fmla="*/ 6418456 h 11687728"/>
                <a:gd name="connsiteX273" fmla="*/ 1675393 w 9709970"/>
                <a:gd name="connsiteY273" fmla="*/ 6405896 h 11687728"/>
                <a:gd name="connsiteX274" fmla="*/ 1664416 w 9709970"/>
                <a:gd name="connsiteY274" fmla="*/ 6565010 h 11687728"/>
                <a:gd name="connsiteX275" fmla="*/ 1836272 w 9709970"/>
                <a:gd name="connsiteY275" fmla="*/ 6607038 h 11687728"/>
                <a:gd name="connsiteX276" fmla="*/ 8095865 w 9709970"/>
                <a:gd name="connsiteY276" fmla="*/ 6546975 h 11687728"/>
                <a:gd name="connsiteX277" fmla="*/ 8159974 w 9709970"/>
                <a:gd name="connsiteY277" fmla="*/ 6400040 h 11687728"/>
                <a:gd name="connsiteX278" fmla="*/ 8137355 w 9709970"/>
                <a:gd name="connsiteY278" fmla="*/ 6411643 h 11687728"/>
                <a:gd name="connsiteX279" fmla="*/ 7997108 w 9709970"/>
                <a:gd name="connsiteY279" fmla="*/ 6447283 h 11687728"/>
                <a:gd name="connsiteX280" fmla="*/ 7939563 w 9709970"/>
                <a:gd name="connsiteY280" fmla="*/ 6374815 h 11687728"/>
                <a:gd name="connsiteX281" fmla="*/ 7913313 w 9709970"/>
                <a:gd name="connsiteY281" fmla="*/ 6366402 h 11687728"/>
                <a:gd name="connsiteX282" fmla="*/ 7905325 w 9709970"/>
                <a:gd name="connsiteY282" fmla="*/ 6510001 h 11687728"/>
                <a:gd name="connsiteX283" fmla="*/ 8030372 w 9709970"/>
                <a:gd name="connsiteY283" fmla="*/ 6567083 h 11687728"/>
                <a:gd name="connsiteX284" fmla="*/ 8095865 w 9709970"/>
                <a:gd name="connsiteY284" fmla="*/ 6546976 h 11687728"/>
                <a:gd name="connsiteX285" fmla="*/ 4620526 w 9709970"/>
                <a:gd name="connsiteY285" fmla="*/ 6282552 h 11687728"/>
                <a:gd name="connsiteX286" fmla="*/ 7225650 w 9709970"/>
                <a:gd name="connsiteY286" fmla="*/ 6133685 h 11687728"/>
                <a:gd name="connsiteX287" fmla="*/ 7760723 w 9709970"/>
                <a:gd name="connsiteY287" fmla="*/ 6081164 h 11687728"/>
                <a:gd name="connsiteX288" fmla="*/ 7926299 w 9709970"/>
                <a:gd name="connsiteY288" fmla="*/ 6060833 h 11687728"/>
                <a:gd name="connsiteX289" fmla="*/ 7926485 w 9709970"/>
                <a:gd name="connsiteY289" fmla="*/ 5938772 h 11687728"/>
                <a:gd name="connsiteX290" fmla="*/ 7921794 w 9709970"/>
                <a:gd name="connsiteY290" fmla="*/ 5821582 h 11687728"/>
                <a:gd name="connsiteX291" fmla="*/ 7844444 w 9709970"/>
                <a:gd name="connsiteY291" fmla="*/ 5818261 h 11687728"/>
                <a:gd name="connsiteX292" fmla="*/ 7485544 w 9709970"/>
                <a:gd name="connsiteY292" fmla="*/ 5820505 h 11687728"/>
                <a:gd name="connsiteX293" fmla="*/ 7033824 w 9709970"/>
                <a:gd name="connsiteY293" fmla="*/ 5818830 h 11687728"/>
                <a:gd name="connsiteX294" fmla="*/ 6662547 w 9709970"/>
                <a:gd name="connsiteY294" fmla="*/ 5820981 h 11687728"/>
                <a:gd name="connsiteX295" fmla="*/ 5687946 w 9709970"/>
                <a:gd name="connsiteY295" fmla="*/ 5841186 h 11687728"/>
                <a:gd name="connsiteX296" fmla="*/ 5180535 w 9709970"/>
                <a:gd name="connsiteY296" fmla="*/ 5877098 h 11687728"/>
                <a:gd name="connsiteX297" fmla="*/ 4939205 w 9709970"/>
                <a:gd name="connsiteY297" fmla="*/ 5886583 h 11687728"/>
                <a:gd name="connsiteX298" fmla="*/ 4463896 w 9709970"/>
                <a:gd name="connsiteY298" fmla="*/ 5911173 h 11687728"/>
                <a:gd name="connsiteX299" fmla="*/ 3477985 w 9709970"/>
                <a:gd name="connsiteY299" fmla="*/ 5917189 h 11687728"/>
                <a:gd name="connsiteX300" fmla="*/ 3162400 w 9709970"/>
                <a:gd name="connsiteY300" fmla="*/ 5917189 h 11687728"/>
                <a:gd name="connsiteX301" fmla="*/ 2167438 w 9709970"/>
                <a:gd name="connsiteY301" fmla="*/ 5929934 h 11687728"/>
                <a:gd name="connsiteX302" fmla="*/ 1931864 w 9709970"/>
                <a:gd name="connsiteY302" fmla="*/ 5921224 h 11687728"/>
                <a:gd name="connsiteX303" fmla="*/ 1907112 w 9709970"/>
                <a:gd name="connsiteY303" fmla="*/ 5920564 h 11687728"/>
                <a:gd name="connsiteX304" fmla="*/ 1909324 w 9709970"/>
                <a:gd name="connsiteY304" fmla="*/ 6028831 h 11687728"/>
                <a:gd name="connsiteX305" fmla="*/ 1918605 w 9709970"/>
                <a:gd name="connsiteY305" fmla="*/ 6144296 h 11687728"/>
                <a:gd name="connsiteX306" fmla="*/ 3231334 w 9709970"/>
                <a:gd name="connsiteY306" fmla="*/ 6257488 h 11687728"/>
                <a:gd name="connsiteX307" fmla="*/ 4620527 w 9709970"/>
                <a:gd name="connsiteY307" fmla="*/ 6282547 h 11687728"/>
                <a:gd name="connsiteX308" fmla="*/ 1696487 w 9709970"/>
                <a:gd name="connsiteY308" fmla="*/ 5388267 h 11687728"/>
                <a:gd name="connsiteX309" fmla="*/ 1722629 w 9709970"/>
                <a:gd name="connsiteY309" fmla="*/ 5341866 h 11687728"/>
                <a:gd name="connsiteX310" fmla="*/ 1764417 w 9709970"/>
                <a:gd name="connsiteY310" fmla="*/ 5323549 h 11687728"/>
                <a:gd name="connsiteX311" fmla="*/ 1873955 w 9709970"/>
                <a:gd name="connsiteY311" fmla="*/ 5385900 h 11687728"/>
                <a:gd name="connsiteX312" fmla="*/ 1888032 w 9709970"/>
                <a:gd name="connsiteY312" fmla="*/ 5408547 h 11687728"/>
                <a:gd name="connsiteX313" fmla="*/ 1912653 w 9709970"/>
                <a:gd name="connsiteY313" fmla="*/ 5370989 h 11687728"/>
                <a:gd name="connsiteX314" fmla="*/ 1923430 w 9709970"/>
                <a:gd name="connsiteY314" fmla="*/ 5311568 h 11687728"/>
                <a:gd name="connsiteX315" fmla="*/ 1715029 w 9709970"/>
                <a:gd name="connsiteY315" fmla="*/ 5230007 h 11687728"/>
                <a:gd name="connsiteX316" fmla="*/ 1646468 w 9709970"/>
                <a:gd name="connsiteY316" fmla="*/ 5359108 h 11687728"/>
                <a:gd name="connsiteX317" fmla="*/ 1678028 w 9709970"/>
                <a:gd name="connsiteY317" fmla="*/ 5416352 h 11687728"/>
                <a:gd name="connsiteX318" fmla="*/ 1696486 w 9709970"/>
                <a:gd name="connsiteY318" fmla="*/ 5388267 h 11687728"/>
                <a:gd name="connsiteX319" fmla="*/ 7912512 w 9709970"/>
                <a:gd name="connsiteY319" fmla="*/ 5267620 h 11687728"/>
                <a:gd name="connsiteX320" fmla="*/ 8011809 w 9709970"/>
                <a:gd name="connsiteY320" fmla="*/ 5178171 h 11687728"/>
                <a:gd name="connsiteX321" fmla="*/ 8100868 w 9709970"/>
                <a:gd name="connsiteY321" fmla="*/ 5212872 h 11687728"/>
                <a:gd name="connsiteX322" fmla="*/ 8134667 w 9709970"/>
                <a:gd name="connsiteY322" fmla="*/ 5211280 h 11687728"/>
                <a:gd name="connsiteX323" fmla="*/ 7938361 w 9709970"/>
                <a:gd name="connsiteY323" fmla="*/ 5084994 h 11687728"/>
                <a:gd name="connsiteX324" fmla="*/ 7862861 w 9709970"/>
                <a:gd name="connsiteY324" fmla="*/ 5236417 h 11687728"/>
                <a:gd name="connsiteX325" fmla="*/ 7904309 w 9709970"/>
                <a:gd name="connsiteY325" fmla="*/ 5286426 h 11687728"/>
                <a:gd name="connsiteX326" fmla="*/ 7912511 w 9709970"/>
                <a:gd name="connsiteY326" fmla="*/ 5267617 h 11687728"/>
                <a:gd name="connsiteX327" fmla="*/ 1844334 w 9709970"/>
                <a:gd name="connsiteY327" fmla="*/ 3708311 h 11687728"/>
                <a:gd name="connsiteX328" fmla="*/ 1938929 w 9709970"/>
                <a:gd name="connsiteY328" fmla="*/ 3619108 h 11687728"/>
                <a:gd name="connsiteX329" fmla="*/ 1926765 w 9709970"/>
                <a:gd name="connsiteY329" fmla="*/ 3565149 h 11687728"/>
                <a:gd name="connsiteX330" fmla="*/ 1838487 w 9709970"/>
                <a:gd name="connsiteY330" fmla="*/ 3598772 h 11687728"/>
                <a:gd name="connsiteX331" fmla="*/ 1733522 w 9709970"/>
                <a:gd name="connsiteY331" fmla="*/ 3513906 h 11687728"/>
                <a:gd name="connsiteX332" fmla="*/ 1706333 w 9709970"/>
                <a:gd name="connsiteY332" fmla="*/ 3498139 h 11687728"/>
                <a:gd name="connsiteX333" fmla="*/ 1672266 w 9709970"/>
                <a:gd name="connsiteY333" fmla="*/ 3588174 h 11687728"/>
                <a:gd name="connsiteX334" fmla="*/ 1731764 w 9709970"/>
                <a:gd name="connsiteY334" fmla="*/ 3687114 h 11687728"/>
                <a:gd name="connsiteX335" fmla="*/ 1844334 w 9709970"/>
                <a:gd name="connsiteY335" fmla="*/ 3708311 h 11687728"/>
                <a:gd name="connsiteX336" fmla="*/ 8121145 w 9709970"/>
                <a:gd name="connsiteY336" fmla="*/ 3642968 h 11687728"/>
                <a:gd name="connsiteX337" fmla="*/ 8197157 w 9709970"/>
                <a:gd name="connsiteY337" fmla="*/ 3524279 h 11687728"/>
                <a:gd name="connsiteX338" fmla="*/ 8164899 w 9709970"/>
                <a:gd name="connsiteY338" fmla="*/ 3507132 h 11687728"/>
                <a:gd name="connsiteX339" fmla="*/ 8032033 w 9709970"/>
                <a:gd name="connsiteY339" fmla="*/ 3541395 h 11687728"/>
                <a:gd name="connsiteX340" fmla="*/ 7970549 w 9709970"/>
                <a:gd name="connsiteY340" fmla="*/ 3474115 h 11687728"/>
                <a:gd name="connsiteX341" fmla="*/ 7951202 w 9709970"/>
                <a:gd name="connsiteY341" fmla="*/ 3450220 h 11687728"/>
                <a:gd name="connsiteX342" fmla="*/ 7927128 w 9709970"/>
                <a:gd name="connsiteY342" fmla="*/ 3586828 h 11687728"/>
                <a:gd name="connsiteX343" fmla="*/ 7986194 w 9709970"/>
                <a:gd name="connsiteY343" fmla="*/ 3641296 h 11687728"/>
                <a:gd name="connsiteX344" fmla="*/ 8121145 w 9709970"/>
                <a:gd name="connsiteY344" fmla="*/ 3642972 h 11687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</a:cxnLst>
              <a:rect l="l" t="t" r="r" b="b"/>
              <a:pathLst>
                <a:path w="9709970" h="11687728">
                  <a:moveTo>
                    <a:pt x="3995543" y="11679960"/>
                  </a:moveTo>
                  <a:cubicBezTo>
                    <a:pt x="3586681" y="11647615"/>
                    <a:pt x="3341179" y="11640338"/>
                    <a:pt x="2652760" y="11640159"/>
                  </a:cubicBezTo>
                  <a:cubicBezTo>
                    <a:pt x="2317528" y="11640159"/>
                    <a:pt x="1965279" y="11637168"/>
                    <a:pt x="1869985" y="11633709"/>
                  </a:cubicBezTo>
                  <a:cubicBezTo>
                    <a:pt x="1774690" y="11630247"/>
                    <a:pt x="1618754" y="11624952"/>
                    <a:pt x="1523460" y="11621939"/>
                  </a:cubicBezTo>
                  <a:cubicBezTo>
                    <a:pt x="1286054" y="11614436"/>
                    <a:pt x="1108684" y="11590188"/>
                    <a:pt x="814941" y="11525076"/>
                  </a:cubicBezTo>
                  <a:cubicBezTo>
                    <a:pt x="721121" y="11504280"/>
                    <a:pt x="684435" y="11493551"/>
                    <a:pt x="674059" y="11483878"/>
                  </a:cubicBezTo>
                  <a:cubicBezTo>
                    <a:pt x="654225" y="11465382"/>
                    <a:pt x="623114" y="11400558"/>
                    <a:pt x="623114" y="11377724"/>
                  </a:cubicBezTo>
                  <a:cubicBezTo>
                    <a:pt x="623114" y="11367159"/>
                    <a:pt x="617546" y="11348126"/>
                    <a:pt x="610738" y="11335427"/>
                  </a:cubicBezTo>
                  <a:cubicBezTo>
                    <a:pt x="579702" y="11277531"/>
                    <a:pt x="585747" y="11272798"/>
                    <a:pt x="872577" y="11130462"/>
                  </a:cubicBezTo>
                  <a:cubicBezTo>
                    <a:pt x="1164229" y="10985731"/>
                    <a:pt x="1263025" y="10924381"/>
                    <a:pt x="1311038" y="10858192"/>
                  </a:cubicBezTo>
                  <a:cubicBezTo>
                    <a:pt x="1348944" y="10805933"/>
                    <a:pt x="1328185" y="10765368"/>
                    <a:pt x="1230638" y="10701088"/>
                  </a:cubicBezTo>
                  <a:cubicBezTo>
                    <a:pt x="1126238" y="10632296"/>
                    <a:pt x="1084965" y="10580155"/>
                    <a:pt x="1099661" y="10535634"/>
                  </a:cubicBezTo>
                  <a:cubicBezTo>
                    <a:pt x="1108135" y="10509962"/>
                    <a:pt x="1150558" y="10470449"/>
                    <a:pt x="1192411" y="10449246"/>
                  </a:cubicBezTo>
                  <a:cubicBezTo>
                    <a:pt x="1233599" y="10428379"/>
                    <a:pt x="1390700" y="10332830"/>
                    <a:pt x="1428695" y="10305539"/>
                  </a:cubicBezTo>
                  <a:cubicBezTo>
                    <a:pt x="1485545" y="10264703"/>
                    <a:pt x="1475156" y="10247459"/>
                    <a:pt x="1368052" y="10204871"/>
                  </a:cubicBezTo>
                  <a:cubicBezTo>
                    <a:pt x="1239877" y="10153904"/>
                    <a:pt x="1164798" y="10111328"/>
                    <a:pt x="1141911" y="10076625"/>
                  </a:cubicBezTo>
                  <a:cubicBezTo>
                    <a:pt x="1107303" y="10024150"/>
                    <a:pt x="1153393" y="9978787"/>
                    <a:pt x="1300798" y="9920243"/>
                  </a:cubicBezTo>
                  <a:cubicBezTo>
                    <a:pt x="1357831" y="9897592"/>
                    <a:pt x="1419108" y="9867064"/>
                    <a:pt x="1424255" y="9858736"/>
                  </a:cubicBezTo>
                  <a:cubicBezTo>
                    <a:pt x="1426344" y="9855358"/>
                    <a:pt x="1421673" y="9851196"/>
                    <a:pt x="1413877" y="9849486"/>
                  </a:cubicBezTo>
                  <a:cubicBezTo>
                    <a:pt x="1406081" y="9847780"/>
                    <a:pt x="1330087" y="9832491"/>
                    <a:pt x="1245003" y="9815518"/>
                  </a:cubicBezTo>
                  <a:cubicBezTo>
                    <a:pt x="934928" y="9753661"/>
                    <a:pt x="827316" y="9705737"/>
                    <a:pt x="827316" y="9629507"/>
                  </a:cubicBezTo>
                  <a:cubicBezTo>
                    <a:pt x="827316" y="9587951"/>
                    <a:pt x="862159" y="9550405"/>
                    <a:pt x="961141" y="9485300"/>
                  </a:cubicBezTo>
                  <a:cubicBezTo>
                    <a:pt x="1071845" y="9412486"/>
                    <a:pt x="1211388" y="9295978"/>
                    <a:pt x="1265311" y="9231343"/>
                  </a:cubicBezTo>
                  <a:cubicBezTo>
                    <a:pt x="1293494" y="9197559"/>
                    <a:pt x="1292365" y="9175891"/>
                    <a:pt x="1261788" y="9163659"/>
                  </a:cubicBezTo>
                  <a:cubicBezTo>
                    <a:pt x="1248897" y="9158502"/>
                    <a:pt x="1224532" y="9152359"/>
                    <a:pt x="1207643" y="9150004"/>
                  </a:cubicBezTo>
                  <a:cubicBezTo>
                    <a:pt x="799652" y="9093160"/>
                    <a:pt x="427732" y="9027195"/>
                    <a:pt x="288965" y="8987063"/>
                  </a:cubicBezTo>
                  <a:cubicBezTo>
                    <a:pt x="236247" y="8971817"/>
                    <a:pt x="120298" y="8913531"/>
                    <a:pt x="123512" y="8903892"/>
                  </a:cubicBezTo>
                  <a:cubicBezTo>
                    <a:pt x="128740" y="8888209"/>
                    <a:pt x="288973" y="8855752"/>
                    <a:pt x="418912" y="8844055"/>
                  </a:cubicBezTo>
                  <a:cubicBezTo>
                    <a:pt x="507817" y="8836054"/>
                    <a:pt x="721206" y="8835888"/>
                    <a:pt x="839692" y="8843734"/>
                  </a:cubicBezTo>
                  <a:cubicBezTo>
                    <a:pt x="1021658" y="8855779"/>
                    <a:pt x="1276366" y="8876254"/>
                    <a:pt x="1522026" y="8898588"/>
                  </a:cubicBezTo>
                  <a:cubicBezTo>
                    <a:pt x="1687075" y="8913595"/>
                    <a:pt x="1776398" y="8919424"/>
                    <a:pt x="1780373" y="8915452"/>
                  </a:cubicBezTo>
                  <a:cubicBezTo>
                    <a:pt x="1787399" y="8908427"/>
                    <a:pt x="1788470" y="8837987"/>
                    <a:pt x="1781710" y="8827392"/>
                  </a:cubicBezTo>
                  <a:cubicBezTo>
                    <a:pt x="1776064" y="8818539"/>
                    <a:pt x="1760029" y="8816306"/>
                    <a:pt x="1560586" y="8796599"/>
                  </a:cubicBezTo>
                  <a:cubicBezTo>
                    <a:pt x="1427249" y="8783423"/>
                    <a:pt x="1348838" y="8779842"/>
                    <a:pt x="1102678" y="8775678"/>
                  </a:cubicBezTo>
                  <a:cubicBezTo>
                    <a:pt x="939316" y="8772914"/>
                    <a:pt x="784772" y="8767477"/>
                    <a:pt x="759247" y="8763594"/>
                  </a:cubicBezTo>
                  <a:cubicBezTo>
                    <a:pt x="693940" y="8753658"/>
                    <a:pt x="598157" y="8706659"/>
                    <a:pt x="552614" y="8662204"/>
                  </a:cubicBezTo>
                  <a:cubicBezTo>
                    <a:pt x="513619" y="8624139"/>
                    <a:pt x="507059" y="8606300"/>
                    <a:pt x="517301" y="8566168"/>
                  </a:cubicBezTo>
                  <a:cubicBezTo>
                    <a:pt x="521317" y="8550431"/>
                    <a:pt x="527090" y="8528028"/>
                    <a:pt x="530130" y="8516381"/>
                  </a:cubicBezTo>
                  <a:cubicBezTo>
                    <a:pt x="533171" y="8504737"/>
                    <a:pt x="540922" y="8488031"/>
                    <a:pt x="547354" y="8479261"/>
                  </a:cubicBezTo>
                  <a:cubicBezTo>
                    <a:pt x="555237" y="8468513"/>
                    <a:pt x="639600" y="8422973"/>
                    <a:pt x="806111" y="8339581"/>
                  </a:cubicBezTo>
                  <a:cubicBezTo>
                    <a:pt x="941996" y="8271527"/>
                    <a:pt x="1068489" y="8206209"/>
                    <a:pt x="1087208" y="8194429"/>
                  </a:cubicBezTo>
                  <a:cubicBezTo>
                    <a:pt x="1216010" y="8113374"/>
                    <a:pt x="1273270" y="8052776"/>
                    <a:pt x="1263421" y="8007941"/>
                  </a:cubicBezTo>
                  <a:cubicBezTo>
                    <a:pt x="1257253" y="7979865"/>
                    <a:pt x="1233765" y="7956414"/>
                    <a:pt x="1164809" y="7909485"/>
                  </a:cubicBezTo>
                  <a:cubicBezTo>
                    <a:pt x="1096219" y="7862809"/>
                    <a:pt x="1040690" y="7809198"/>
                    <a:pt x="1034216" y="7783409"/>
                  </a:cubicBezTo>
                  <a:cubicBezTo>
                    <a:pt x="1021549" y="7732952"/>
                    <a:pt x="1049562" y="7701571"/>
                    <a:pt x="1165971" y="7635822"/>
                  </a:cubicBezTo>
                  <a:cubicBezTo>
                    <a:pt x="1255792" y="7585090"/>
                    <a:pt x="1363716" y="7517287"/>
                    <a:pt x="1382682" y="7499677"/>
                  </a:cubicBezTo>
                  <a:cubicBezTo>
                    <a:pt x="1400546" y="7483088"/>
                    <a:pt x="1400546" y="7460773"/>
                    <a:pt x="1382682" y="7449378"/>
                  </a:cubicBezTo>
                  <a:cubicBezTo>
                    <a:pt x="1375024" y="7444496"/>
                    <a:pt x="1336736" y="7427421"/>
                    <a:pt x="1297597" y="7411437"/>
                  </a:cubicBezTo>
                  <a:cubicBezTo>
                    <a:pt x="1116487" y="7337472"/>
                    <a:pt x="1054450" y="7291964"/>
                    <a:pt x="1065592" y="7241244"/>
                  </a:cubicBezTo>
                  <a:cubicBezTo>
                    <a:pt x="1072518" y="7209717"/>
                    <a:pt x="1129834" y="7170278"/>
                    <a:pt x="1218712" y="7135879"/>
                  </a:cubicBezTo>
                  <a:cubicBezTo>
                    <a:pt x="1280646" y="7111909"/>
                    <a:pt x="1359766" y="7072172"/>
                    <a:pt x="1357729" y="7066060"/>
                  </a:cubicBezTo>
                  <a:cubicBezTo>
                    <a:pt x="1356595" y="7062681"/>
                    <a:pt x="1283333" y="7045515"/>
                    <a:pt x="1194908" y="7027915"/>
                  </a:cubicBezTo>
                  <a:cubicBezTo>
                    <a:pt x="918690" y="6972933"/>
                    <a:pt x="798693" y="6928555"/>
                    <a:pt x="768522" y="6870221"/>
                  </a:cubicBezTo>
                  <a:cubicBezTo>
                    <a:pt x="755042" y="6844161"/>
                    <a:pt x="757013" y="6826687"/>
                    <a:pt x="776980" y="6795207"/>
                  </a:cubicBezTo>
                  <a:cubicBezTo>
                    <a:pt x="797814" y="6762360"/>
                    <a:pt x="826533" y="6738326"/>
                    <a:pt x="910852" y="6683163"/>
                  </a:cubicBezTo>
                  <a:cubicBezTo>
                    <a:pt x="1074083" y="6576376"/>
                    <a:pt x="1234296" y="6425133"/>
                    <a:pt x="1220969" y="6390407"/>
                  </a:cubicBezTo>
                  <a:cubicBezTo>
                    <a:pt x="1214312" y="6373061"/>
                    <a:pt x="1178341" y="6364478"/>
                    <a:pt x="1003671" y="6338553"/>
                  </a:cubicBezTo>
                  <a:cubicBezTo>
                    <a:pt x="651908" y="6286339"/>
                    <a:pt x="351668" y="6232334"/>
                    <a:pt x="242554" y="6201644"/>
                  </a:cubicBezTo>
                  <a:cubicBezTo>
                    <a:pt x="190188" y="6186917"/>
                    <a:pt x="52862" y="6121424"/>
                    <a:pt x="55810" y="6112585"/>
                  </a:cubicBezTo>
                  <a:cubicBezTo>
                    <a:pt x="58713" y="6103875"/>
                    <a:pt x="152180" y="6080504"/>
                    <a:pt x="248742" y="6064344"/>
                  </a:cubicBezTo>
                  <a:cubicBezTo>
                    <a:pt x="321431" y="6052179"/>
                    <a:pt x="351554" y="6050887"/>
                    <a:pt x="561233" y="6050931"/>
                  </a:cubicBezTo>
                  <a:cubicBezTo>
                    <a:pt x="811871" y="6050931"/>
                    <a:pt x="857553" y="6053802"/>
                    <a:pt x="1411247" y="6103370"/>
                  </a:cubicBezTo>
                  <a:cubicBezTo>
                    <a:pt x="1560540" y="6116735"/>
                    <a:pt x="1685150" y="6126149"/>
                    <a:pt x="1688157" y="6124290"/>
                  </a:cubicBezTo>
                  <a:cubicBezTo>
                    <a:pt x="1694178" y="6120570"/>
                    <a:pt x="1695642" y="5934905"/>
                    <a:pt x="1689817" y="5913206"/>
                  </a:cubicBezTo>
                  <a:cubicBezTo>
                    <a:pt x="1686852" y="5902153"/>
                    <a:pt x="1680305" y="5899001"/>
                    <a:pt x="1654321" y="5896113"/>
                  </a:cubicBezTo>
                  <a:cubicBezTo>
                    <a:pt x="1621647" y="5892482"/>
                    <a:pt x="1251868" y="5848557"/>
                    <a:pt x="1025323" y="5821395"/>
                  </a:cubicBezTo>
                  <a:cubicBezTo>
                    <a:pt x="955554" y="5813032"/>
                    <a:pt x="844993" y="5800870"/>
                    <a:pt x="779633" y="5794372"/>
                  </a:cubicBezTo>
                  <a:lnTo>
                    <a:pt x="660796" y="5782554"/>
                  </a:lnTo>
                  <a:lnTo>
                    <a:pt x="624651" y="5757207"/>
                  </a:lnTo>
                  <a:cubicBezTo>
                    <a:pt x="569400" y="5718456"/>
                    <a:pt x="515946" y="5639930"/>
                    <a:pt x="507263" y="5584755"/>
                  </a:cubicBezTo>
                  <a:cubicBezTo>
                    <a:pt x="505272" y="5572097"/>
                    <a:pt x="498498" y="5555101"/>
                    <a:pt x="492212" y="5546987"/>
                  </a:cubicBezTo>
                  <a:cubicBezTo>
                    <a:pt x="477170" y="5527568"/>
                    <a:pt x="477730" y="5502331"/>
                    <a:pt x="493651" y="5482093"/>
                  </a:cubicBezTo>
                  <a:cubicBezTo>
                    <a:pt x="502196" y="5471231"/>
                    <a:pt x="580683" y="5429191"/>
                    <a:pt x="727246" y="5356968"/>
                  </a:cubicBezTo>
                  <a:cubicBezTo>
                    <a:pt x="940918" y="5251678"/>
                    <a:pt x="1031606" y="5202676"/>
                    <a:pt x="1096415" y="5157496"/>
                  </a:cubicBezTo>
                  <a:cubicBezTo>
                    <a:pt x="1139410" y="5127524"/>
                    <a:pt x="1196501" y="5071302"/>
                    <a:pt x="1205158" y="5050407"/>
                  </a:cubicBezTo>
                  <a:cubicBezTo>
                    <a:pt x="1222537" y="5008458"/>
                    <a:pt x="1195641" y="4970622"/>
                    <a:pt x="1105765" y="4910587"/>
                  </a:cubicBezTo>
                  <a:cubicBezTo>
                    <a:pt x="1018835" y="4852518"/>
                    <a:pt x="975778" y="4804417"/>
                    <a:pt x="975841" y="4765447"/>
                  </a:cubicBezTo>
                  <a:cubicBezTo>
                    <a:pt x="975872" y="4745880"/>
                    <a:pt x="995510" y="4715522"/>
                    <a:pt x="1020154" y="4696940"/>
                  </a:cubicBezTo>
                  <a:cubicBezTo>
                    <a:pt x="1031504" y="4688381"/>
                    <a:pt x="1078383" y="4659826"/>
                    <a:pt x="1124329" y="4633483"/>
                  </a:cubicBezTo>
                  <a:cubicBezTo>
                    <a:pt x="1231392" y="4572101"/>
                    <a:pt x="1328581" y="4507494"/>
                    <a:pt x="1339302" y="4490581"/>
                  </a:cubicBezTo>
                  <a:cubicBezTo>
                    <a:pt x="1353689" y="4467883"/>
                    <a:pt x="1329408" y="4450045"/>
                    <a:pt x="1228496" y="4409187"/>
                  </a:cubicBezTo>
                  <a:cubicBezTo>
                    <a:pt x="1071938" y="4345801"/>
                    <a:pt x="1012946" y="4304666"/>
                    <a:pt x="1012946" y="4258882"/>
                  </a:cubicBezTo>
                  <a:cubicBezTo>
                    <a:pt x="1012946" y="4243188"/>
                    <a:pt x="1017913" y="4229740"/>
                    <a:pt x="1028246" y="4217462"/>
                  </a:cubicBezTo>
                  <a:cubicBezTo>
                    <a:pt x="1044340" y="4198339"/>
                    <a:pt x="1104126" y="4164420"/>
                    <a:pt x="1161457" y="4141884"/>
                  </a:cubicBezTo>
                  <a:cubicBezTo>
                    <a:pt x="1227543" y="4115905"/>
                    <a:pt x="1303779" y="4078144"/>
                    <a:pt x="1303771" y="4071394"/>
                  </a:cubicBezTo>
                  <a:cubicBezTo>
                    <a:pt x="1303766" y="4067394"/>
                    <a:pt x="1236391" y="4051254"/>
                    <a:pt x="1141337" y="4032482"/>
                  </a:cubicBezTo>
                  <a:cubicBezTo>
                    <a:pt x="900528" y="3984928"/>
                    <a:pt x="781418" y="3945467"/>
                    <a:pt x="733210" y="3897268"/>
                  </a:cubicBezTo>
                  <a:cubicBezTo>
                    <a:pt x="675003" y="3839073"/>
                    <a:pt x="706370" y="3786169"/>
                    <a:pt x="857797" y="3687129"/>
                  </a:cubicBezTo>
                  <a:cubicBezTo>
                    <a:pt x="962308" y="3618773"/>
                    <a:pt x="1098096" y="3504761"/>
                    <a:pt x="1143934" y="3446876"/>
                  </a:cubicBezTo>
                  <a:cubicBezTo>
                    <a:pt x="1174274" y="3408561"/>
                    <a:pt x="1174989" y="3389549"/>
                    <a:pt x="1146534" y="3377661"/>
                  </a:cubicBezTo>
                  <a:cubicBezTo>
                    <a:pt x="1134923" y="3372811"/>
                    <a:pt x="1039552" y="3356130"/>
                    <a:pt x="934597" y="3340592"/>
                  </a:cubicBezTo>
                  <a:cubicBezTo>
                    <a:pt x="564943" y="3285871"/>
                    <a:pt x="301077" y="3237848"/>
                    <a:pt x="180668" y="3203379"/>
                  </a:cubicBezTo>
                  <a:cubicBezTo>
                    <a:pt x="119204" y="3185786"/>
                    <a:pt x="-3107" y="3128039"/>
                    <a:pt x="48" y="3118106"/>
                  </a:cubicBezTo>
                  <a:cubicBezTo>
                    <a:pt x="2841" y="3109309"/>
                    <a:pt x="118626" y="3080848"/>
                    <a:pt x="203018" y="3068212"/>
                  </a:cubicBezTo>
                  <a:cubicBezTo>
                    <a:pt x="241776" y="3062407"/>
                    <a:pt x="327787" y="3055908"/>
                    <a:pt x="394152" y="3053763"/>
                  </a:cubicBezTo>
                  <a:cubicBezTo>
                    <a:pt x="607303" y="3046882"/>
                    <a:pt x="815608" y="3058948"/>
                    <a:pt x="1405249" y="3112332"/>
                  </a:cubicBezTo>
                  <a:cubicBezTo>
                    <a:pt x="1575070" y="3127707"/>
                    <a:pt x="1716241" y="3138054"/>
                    <a:pt x="1718963" y="3135325"/>
                  </a:cubicBezTo>
                  <a:cubicBezTo>
                    <a:pt x="1721686" y="3132594"/>
                    <a:pt x="1707408" y="2454139"/>
                    <a:pt x="1687239" y="1627648"/>
                  </a:cubicBezTo>
                  <a:cubicBezTo>
                    <a:pt x="1653027" y="225323"/>
                    <a:pt x="1651252" y="123504"/>
                    <a:pt x="1660694" y="103610"/>
                  </a:cubicBezTo>
                  <a:cubicBezTo>
                    <a:pt x="1693134" y="35262"/>
                    <a:pt x="1809496" y="29570"/>
                    <a:pt x="1851891" y="94259"/>
                  </a:cubicBezTo>
                  <a:cubicBezTo>
                    <a:pt x="1859176" y="105376"/>
                    <a:pt x="1863764" y="126874"/>
                    <a:pt x="1865401" y="157566"/>
                  </a:cubicBezTo>
                  <a:cubicBezTo>
                    <a:pt x="1866772" y="183126"/>
                    <a:pt x="1883986" y="867510"/>
                    <a:pt x="1903671" y="1678419"/>
                  </a:cubicBezTo>
                  <a:cubicBezTo>
                    <a:pt x="1923356" y="2489329"/>
                    <a:pt x="1941929" y="3155138"/>
                    <a:pt x="1944945" y="3157997"/>
                  </a:cubicBezTo>
                  <a:cubicBezTo>
                    <a:pt x="1955009" y="3167536"/>
                    <a:pt x="2714667" y="3232757"/>
                    <a:pt x="3095199" y="3256755"/>
                  </a:cubicBezTo>
                  <a:cubicBezTo>
                    <a:pt x="3620531" y="3289886"/>
                    <a:pt x="3889092" y="3295987"/>
                    <a:pt x="4475110" y="3288097"/>
                  </a:cubicBezTo>
                  <a:cubicBezTo>
                    <a:pt x="5627996" y="3272575"/>
                    <a:pt x="6132054" y="3242863"/>
                    <a:pt x="7408196" y="3115190"/>
                  </a:cubicBezTo>
                  <a:cubicBezTo>
                    <a:pt x="7574961" y="3098507"/>
                    <a:pt x="7764312" y="3080167"/>
                    <a:pt x="7828975" y="3074436"/>
                  </a:cubicBezTo>
                  <a:cubicBezTo>
                    <a:pt x="7893640" y="3068705"/>
                    <a:pt x="7949106" y="3061628"/>
                    <a:pt x="7952234" y="3058711"/>
                  </a:cubicBezTo>
                  <a:cubicBezTo>
                    <a:pt x="7955687" y="3055490"/>
                    <a:pt x="7943657" y="2466525"/>
                    <a:pt x="7921620" y="1559898"/>
                  </a:cubicBezTo>
                  <a:cubicBezTo>
                    <a:pt x="7887523" y="157108"/>
                    <a:pt x="7885948" y="65430"/>
                    <a:pt x="7895694" y="50559"/>
                  </a:cubicBezTo>
                  <a:cubicBezTo>
                    <a:pt x="7901401" y="41851"/>
                    <a:pt x="7916362" y="26886"/>
                    <a:pt x="7928942" y="17301"/>
                  </a:cubicBezTo>
                  <a:cubicBezTo>
                    <a:pt x="7948721" y="2231"/>
                    <a:pt x="7957313" y="-107"/>
                    <a:pt x="7992496" y="3"/>
                  </a:cubicBezTo>
                  <a:cubicBezTo>
                    <a:pt x="8040088" y="236"/>
                    <a:pt x="8067170" y="13184"/>
                    <a:pt x="8087249" y="45606"/>
                  </a:cubicBezTo>
                  <a:cubicBezTo>
                    <a:pt x="8100077" y="66321"/>
                    <a:pt x="8100705" y="85537"/>
                    <a:pt x="8136465" y="1551904"/>
                  </a:cubicBezTo>
                  <a:cubicBezTo>
                    <a:pt x="8156387" y="2368827"/>
                    <a:pt x="8174712" y="3039210"/>
                    <a:pt x="8177188" y="3041646"/>
                  </a:cubicBezTo>
                  <a:cubicBezTo>
                    <a:pt x="8179663" y="3044080"/>
                    <a:pt x="8215104" y="3043400"/>
                    <a:pt x="8255944" y="3040157"/>
                  </a:cubicBezTo>
                  <a:cubicBezTo>
                    <a:pt x="8384989" y="3029870"/>
                    <a:pt x="8838696" y="3025914"/>
                    <a:pt x="8958275" y="3034032"/>
                  </a:cubicBezTo>
                  <a:cubicBezTo>
                    <a:pt x="9197474" y="3050272"/>
                    <a:pt x="9318095" y="3076286"/>
                    <a:pt x="9327477" y="3113656"/>
                  </a:cubicBezTo>
                  <a:cubicBezTo>
                    <a:pt x="9330547" y="3125883"/>
                    <a:pt x="9327781" y="3132528"/>
                    <a:pt x="9315020" y="3143497"/>
                  </a:cubicBezTo>
                  <a:cubicBezTo>
                    <a:pt x="9305996" y="3151258"/>
                    <a:pt x="9298613" y="3160497"/>
                    <a:pt x="9298613" y="3164027"/>
                  </a:cubicBezTo>
                  <a:cubicBezTo>
                    <a:pt x="9298613" y="3173236"/>
                    <a:pt x="9355713" y="3209849"/>
                    <a:pt x="9432993" y="3250193"/>
                  </a:cubicBezTo>
                  <a:cubicBezTo>
                    <a:pt x="9498218" y="3284243"/>
                    <a:pt x="9500136" y="3285857"/>
                    <a:pt x="9518131" y="3321883"/>
                  </a:cubicBezTo>
                  <a:cubicBezTo>
                    <a:pt x="9533535" y="3352713"/>
                    <a:pt x="9536476" y="3365857"/>
                    <a:pt x="9536132" y="3402311"/>
                  </a:cubicBezTo>
                  <a:cubicBezTo>
                    <a:pt x="9535285" y="3491605"/>
                    <a:pt x="9482469" y="3556481"/>
                    <a:pt x="9359434" y="3619341"/>
                  </a:cubicBezTo>
                  <a:cubicBezTo>
                    <a:pt x="9265206" y="3667482"/>
                    <a:pt x="9136290" y="3739090"/>
                    <a:pt x="9069597" y="3780337"/>
                  </a:cubicBezTo>
                  <a:cubicBezTo>
                    <a:pt x="9006318" y="3819473"/>
                    <a:pt x="8889080" y="3906595"/>
                    <a:pt x="8885712" y="3916987"/>
                  </a:cubicBezTo>
                  <a:cubicBezTo>
                    <a:pt x="8884443" y="3920892"/>
                    <a:pt x="8900581" y="3934515"/>
                    <a:pt x="8921564" y="3947258"/>
                  </a:cubicBezTo>
                  <a:cubicBezTo>
                    <a:pt x="8970142" y="3976763"/>
                    <a:pt x="9031871" y="4034399"/>
                    <a:pt x="9059557" y="4076103"/>
                  </a:cubicBezTo>
                  <a:cubicBezTo>
                    <a:pt x="9112049" y="4155167"/>
                    <a:pt x="9121362" y="4250656"/>
                    <a:pt x="9083772" y="4324396"/>
                  </a:cubicBezTo>
                  <a:cubicBezTo>
                    <a:pt x="9051355" y="4387993"/>
                    <a:pt x="8974001" y="4447937"/>
                    <a:pt x="8888661" y="4475597"/>
                  </a:cubicBezTo>
                  <a:cubicBezTo>
                    <a:pt x="8875899" y="4479734"/>
                    <a:pt x="8865532" y="4484990"/>
                    <a:pt x="8865624" y="4487280"/>
                  </a:cubicBezTo>
                  <a:cubicBezTo>
                    <a:pt x="8865717" y="4489572"/>
                    <a:pt x="8888080" y="4501988"/>
                    <a:pt x="8915319" y="4514879"/>
                  </a:cubicBezTo>
                  <a:cubicBezTo>
                    <a:pt x="9023207" y="4565938"/>
                    <a:pt x="9094112" y="4671294"/>
                    <a:pt x="9094337" y="4780878"/>
                  </a:cubicBezTo>
                  <a:cubicBezTo>
                    <a:pt x="9094407" y="4815664"/>
                    <a:pt x="9095047" y="4817035"/>
                    <a:pt x="9117614" y="4830202"/>
                  </a:cubicBezTo>
                  <a:cubicBezTo>
                    <a:pt x="9213747" y="4886297"/>
                    <a:pt x="9323384" y="4974708"/>
                    <a:pt x="9374884" y="5037657"/>
                  </a:cubicBezTo>
                  <a:cubicBezTo>
                    <a:pt x="9451121" y="5130845"/>
                    <a:pt x="9481331" y="5212867"/>
                    <a:pt x="9476758" y="5314234"/>
                  </a:cubicBezTo>
                  <a:cubicBezTo>
                    <a:pt x="9474002" y="5375252"/>
                    <a:pt x="9473483" y="5377029"/>
                    <a:pt x="9440501" y="5438007"/>
                  </a:cubicBezTo>
                  <a:cubicBezTo>
                    <a:pt x="9412003" y="5490698"/>
                    <a:pt x="9396933" y="5509811"/>
                    <a:pt x="9338903" y="5566870"/>
                  </a:cubicBezTo>
                  <a:cubicBezTo>
                    <a:pt x="9226095" y="5677787"/>
                    <a:pt x="9106397" y="5753950"/>
                    <a:pt x="9017061" y="5771655"/>
                  </a:cubicBezTo>
                  <a:cubicBezTo>
                    <a:pt x="8919966" y="5790897"/>
                    <a:pt x="8613440" y="5808549"/>
                    <a:pt x="8370421" y="5808892"/>
                  </a:cubicBezTo>
                  <a:lnTo>
                    <a:pt x="8144561" y="5809214"/>
                  </a:lnTo>
                  <a:lnTo>
                    <a:pt x="8142885" y="5921251"/>
                  </a:lnTo>
                  <a:cubicBezTo>
                    <a:pt x="8141615" y="6006067"/>
                    <a:pt x="8143122" y="6034866"/>
                    <a:pt x="8149073" y="6039786"/>
                  </a:cubicBezTo>
                  <a:cubicBezTo>
                    <a:pt x="8154594" y="6044343"/>
                    <a:pt x="8196667" y="6043422"/>
                    <a:pt x="8289985" y="6036701"/>
                  </a:cubicBezTo>
                  <a:cubicBezTo>
                    <a:pt x="8464284" y="6024150"/>
                    <a:pt x="8969771" y="6022275"/>
                    <a:pt x="9085135" y="6033753"/>
                  </a:cubicBezTo>
                  <a:cubicBezTo>
                    <a:pt x="9194209" y="6044605"/>
                    <a:pt x="9281524" y="6058721"/>
                    <a:pt x="9327602" y="6072950"/>
                  </a:cubicBezTo>
                  <a:cubicBezTo>
                    <a:pt x="9360708" y="6083172"/>
                    <a:pt x="9370902" y="6090283"/>
                    <a:pt x="9402255" y="6125014"/>
                  </a:cubicBezTo>
                  <a:cubicBezTo>
                    <a:pt x="9443892" y="6171139"/>
                    <a:pt x="9487875" y="6205753"/>
                    <a:pt x="9540437" y="6233763"/>
                  </a:cubicBezTo>
                  <a:cubicBezTo>
                    <a:pt x="9642613" y="6288212"/>
                    <a:pt x="9689346" y="6407484"/>
                    <a:pt x="9643463" y="6496706"/>
                  </a:cubicBezTo>
                  <a:cubicBezTo>
                    <a:pt x="9634498" y="6514142"/>
                    <a:pt x="9614265" y="6541302"/>
                    <a:pt x="9598502" y="6557062"/>
                  </a:cubicBezTo>
                  <a:cubicBezTo>
                    <a:pt x="9548415" y="6607139"/>
                    <a:pt x="9518423" y="6622408"/>
                    <a:pt x="9199612" y="6760128"/>
                  </a:cubicBezTo>
                  <a:cubicBezTo>
                    <a:pt x="9067276" y="6817295"/>
                    <a:pt x="9004750" y="6848955"/>
                    <a:pt x="8961605" y="6880646"/>
                  </a:cubicBezTo>
                  <a:cubicBezTo>
                    <a:pt x="8937712" y="6898195"/>
                    <a:pt x="8932904" y="6904386"/>
                    <a:pt x="8939947" y="6908537"/>
                  </a:cubicBezTo>
                  <a:cubicBezTo>
                    <a:pt x="8944927" y="6911474"/>
                    <a:pt x="8978238" y="6930940"/>
                    <a:pt x="9013974" y="6951800"/>
                  </a:cubicBezTo>
                  <a:cubicBezTo>
                    <a:pt x="9093811" y="6998404"/>
                    <a:pt x="9163802" y="7065287"/>
                    <a:pt x="9190824" y="7120797"/>
                  </a:cubicBezTo>
                  <a:cubicBezTo>
                    <a:pt x="9206703" y="7153419"/>
                    <a:pt x="9208894" y="7164668"/>
                    <a:pt x="9208894" y="7213599"/>
                  </a:cubicBezTo>
                  <a:cubicBezTo>
                    <a:pt x="9208894" y="7264897"/>
                    <a:pt x="9207286" y="7272251"/>
                    <a:pt x="9188415" y="7307019"/>
                  </a:cubicBezTo>
                  <a:cubicBezTo>
                    <a:pt x="9150609" y="7376693"/>
                    <a:pt x="9084732" y="7426098"/>
                    <a:pt x="8989582" y="7456141"/>
                  </a:cubicBezTo>
                  <a:cubicBezTo>
                    <a:pt x="8960455" y="7465336"/>
                    <a:pt x="8934411" y="7474646"/>
                    <a:pt x="8931708" y="7476830"/>
                  </a:cubicBezTo>
                  <a:cubicBezTo>
                    <a:pt x="8929002" y="7479005"/>
                    <a:pt x="8945711" y="7486985"/>
                    <a:pt x="8968836" y="7494547"/>
                  </a:cubicBezTo>
                  <a:cubicBezTo>
                    <a:pt x="9022053" y="7511949"/>
                    <a:pt x="9062223" y="7537588"/>
                    <a:pt x="9097194" y="7576476"/>
                  </a:cubicBezTo>
                  <a:cubicBezTo>
                    <a:pt x="9134856" y="7618358"/>
                    <a:pt x="9150901" y="7663250"/>
                    <a:pt x="9154786" y="7737624"/>
                  </a:cubicBezTo>
                  <a:lnTo>
                    <a:pt x="9157921" y="7797643"/>
                  </a:lnTo>
                  <a:lnTo>
                    <a:pt x="9205065" y="7820009"/>
                  </a:lnTo>
                  <a:cubicBezTo>
                    <a:pt x="9334992" y="7881651"/>
                    <a:pt x="9453103" y="7986565"/>
                    <a:pt x="9501485" y="8083309"/>
                  </a:cubicBezTo>
                  <a:cubicBezTo>
                    <a:pt x="9550086" y="8180489"/>
                    <a:pt x="9555783" y="8233224"/>
                    <a:pt x="9530064" y="8347871"/>
                  </a:cubicBezTo>
                  <a:cubicBezTo>
                    <a:pt x="9502966" y="8468674"/>
                    <a:pt x="9465236" y="8559256"/>
                    <a:pt x="9425448" y="8599035"/>
                  </a:cubicBezTo>
                  <a:cubicBezTo>
                    <a:pt x="9413490" y="8610993"/>
                    <a:pt x="9382482" y="8635092"/>
                    <a:pt x="9356542" y="8652593"/>
                  </a:cubicBezTo>
                  <a:cubicBezTo>
                    <a:pt x="9318550" y="8678224"/>
                    <a:pt x="9297801" y="8687284"/>
                    <a:pt x="9249854" y="8699175"/>
                  </a:cubicBezTo>
                  <a:cubicBezTo>
                    <a:pt x="9072300" y="8743212"/>
                    <a:pt x="8969130" y="8749586"/>
                    <a:pt x="8664355" y="8735358"/>
                  </a:cubicBezTo>
                  <a:cubicBezTo>
                    <a:pt x="8454878" y="8725579"/>
                    <a:pt x="8256246" y="8725792"/>
                    <a:pt x="8240030" y="8735797"/>
                  </a:cubicBezTo>
                  <a:cubicBezTo>
                    <a:pt x="8233219" y="8740009"/>
                    <a:pt x="8232213" y="8829486"/>
                    <a:pt x="8238929" y="8833358"/>
                  </a:cubicBezTo>
                  <a:cubicBezTo>
                    <a:pt x="8241482" y="8834831"/>
                    <a:pt x="8302046" y="8832275"/>
                    <a:pt x="8373517" y="8827716"/>
                  </a:cubicBezTo>
                  <a:cubicBezTo>
                    <a:pt x="8853473" y="8796994"/>
                    <a:pt x="9349110" y="8821575"/>
                    <a:pt x="9428561" y="8880045"/>
                  </a:cubicBezTo>
                  <a:cubicBezTo>
                    <a:pt x="9447095" y="8893685"/>
                    <a:pt x="9451317" y="8913035"/>
                    <a:pt x="9438141" y="8923967"/>
                  </a:cubicBezTo>
                  <a:cubicBezTo>
                    <a:pt x="9419958" y="8939056"/>
                    <a:pt x="9427352" y="8952787"/>
                    <a:pt x="9464142" y="8972244"/>
                  </a:cubicBezTo>
                  <a:cubicBezTo>
                    <a:pt x="9483711" y="8982594"/>
                    <a:pt x="9520606" y="8997217"/>
                    <a:pt x="9546131" y="9004734"/>
                  </a:cubicBezTo>
                  <a:cubicBezTo>
                    <a:pt x="9607729" y="9022882"/>
                    <a:pt x="9632364" y="9036067"/>
                    <a:pt x="9658314" y="9064784"/>
                  </a:cubicBezTo>
                  <a:cubicBezTo>
                    <a:pt x="9695469" y="9105902"/>
                    <a:pt x="9710135" y="9143343"/>
                    <a:pt x="9709956" y="9196619"/>
                  </a:cubicBezTo>
                  <a:cubicBezTo>
                    <a:pt x="9709816" y="9234946"/>
                    <a:pt x="9706712" y="9249518"/>
                    <a:pt x="9692384" y="9278795"/>
                  </a:cubicBezTo>
                  <a:cubicBezTo>
                    <a:pt x="9661623" y="9341661"/>
                    <a:pt x="9609519" y="9383333"/>
                    <a:pt x="9462594" y="9462594"/>
                  </a:cubicBezTo>
                  <a:cubicBezTo>
                    <a:pt x="9435368" y="9477284"/>
                    <a:pt x="9374108" y="9516193"/>
                    <a:pt x="9326460" y="9549065"/>
                  </a:cubicBezTo>
                  <a:cubicBezTo>
                    <a:pt x="9278812" y="9581934"/>
                    <a:pt x="9187726" y="9644193"/>
                    <a:pt x="9124043" y="9687424"/>
                  </a:cubicBezTo>
                  <a:cubicBezTo>
                    <a:pt x="9060361" y="9730651"/>
                    <a:pt x="9006747" y="9768464"/>
                    <a:pt x="9004900" y="9771452"/>
                  </a:cubicBezTo>
                  <a:cubicBezTo>
                    <a:pt x="9003053" y="9774440"/>
                    <a:pt x="9022973" y="9787474"/>
                    <a:pt x="9049168" y="9800414"/>
                  </a:cubicBezTo>
                  <a:cubicBezTo>
                    <a:pt x="9109807" y="9830370"/>
                    <a:pt x="9157193" y="9876838"/>
                    <a:pt x="9183320" y="9931969"/>
                  </a:cubicBezTo>
                  <a:cubicBezTo>
                    <a:pt x="9201038" y="9969356"/>
                    <a:pt x="9202701" y="9978201"/>
                    <a:pt x="9202701" y="10035054"/>
                  </a:cubicBezTo>
                  <a:cubicBezTo>
                    <a:pt x="9202701" y="10094473"/>
                    <a:pt x="9201668" y="10099336"/>
                    <a:pt x="9179439" y="10144299"/>
                  </a:cubicBezTo>
                  <a:cubicBezTo>
                    <a:pt x="9153854" y="10196057"/>
                    <a:pt x="9111777" y="10239744"/>
                    <a:pt x="9057125" y="10271292"/>
                  </a:cubicBezTo>
                  <a:cubicBezTo>
                    <a:pt x="9022499" y="10291277"/>
                    <a:pt x="9022314" y="10290597"/>
                    <a:pt x="9069747" y="10317662"/>
                  </a:cubicBezTo>
                  <a:cubicBezTo>
                    <a:pt x="9129817" y="10351934"/>
                    <a:pt x="9180200" y="10421087"/>
                    <a:pt x="9208300" y="10507826"/>
                  </a:cubicBezTo>
                  <a:lnTo>
                    <a:pt x="9221264" y="10547850"/>
                  </a:lnTo>
                  <a:lnTo>
                    <a:pt x="9298614" y="10595376"/>
                  </a:lnTo>
                  <a:cubicBezTo>
                    <a:pt x="9354015" y="10629417"/>
                    <a:pt x="9382688" y="10651416"/>
                    <a:pt x="9399667" y="10672899"/>
                  </a:cubicBezTo>
                  <a:cubicBezTo>
                    <a:pt x="9469439" y="10761195"/>
                    <a:pt x="9569575" y="10934185"/>
                    <a:pt x="9615692" y="11046096"/>
                  </a:cubicBezTo>
                  <a:cubicBezTo>
                    <a:pt x="9638612" y="11101710"/>
                    <a:pt x="9639817" y="11107826"/>
                    <a:pt x="9637067" y="11154529"/>
                  </a:cubicBezTo>
                  <a:cubicBezTo>
                    <a:pt x="9633525" y="11214667"/>
                    <a:pt x="9618591" y="11258718"/>
                    <a:pt x="9579154" y="11325350"/>
                  </a:cubicBezTo>
                  <a:cubicBezTo>
                    <a:pt x="9532895" y="11403512"/>
                    <a:pt x="9512249" y="11421209"/>
                    <a:pt x="9404431" y="11475119"/>
                  </a:cubicBezTo>
                  <a:cubicBezTo>
                    <a:pt x="9216725" y="11568976"/>
                    <a:pt x="9091130" y="11595701"/>
                    <a:pt x="8774630" y="11609124"/>
                  </a:cubicBezTo>
                  <a:cubicBezTo>
                    <a:pt x="8507396" y="11620459"/>
                    <a:pt x="8388190" y="11627611"/>
                    <a:pt x="8307220" y="11637165"/>
                  </a:cubicBezTo>
                  <a:cubicBezTo>
                    <a:pt x="8184440" y="11651652"/>
                    <a:pt x="7968196" y="11669876"/>
                    <a:pt x="7866105" y="11674340"/>
                  </a:cubicBezTo>
                  <a:cubicBezTo>
                    <a:pt x="7723981" y="11680556"/>
                    <a:pt x="6657336" y="11666132"/>
                    <a:pt x="6418127" y="11654763"/>
                  </a:cubicBezTo>
                  <a:cubicBezTo>
                    <a:pt x="6250196" y="11646781"/>
                    <a:pt x="6162780" y="11645862"/>
                    <a:pt x="5984970" y="11650208"/>
                  </a:cubicBezTo>
                  <a:cubicBezTo>
                    <a:pt x="5862449" y="11653205"/>
                    <a:pt x="5536654" y="11655776"/>
                    <a:pt x="5260981" y="11655923"/>
                  </a:cubicBezTo>
                  <a:cubicBezTo>
                    <a:pt x="4798002" y="11656177"/>
                    <a:pt x="4736386" y="11657464"/>
                    <a:pt x="4453455" y="11672922"/>
                  </a:cubicBezTo>
                  <a:cubicBezTo>
                    <a:pt x="4113670" y="11691479"/>
                    <a:pt x="4136766" y="11691123"/>
                    <a:pt x="3995547" y="11679954"/>
                  </a:cubicBezTo>
                  <a:close/>
                  <a:moveTo>
                    <a:pt x="1915046" y="9384820"/>
                  </a:moveTo>
                  <a:cubicBezTo>
                    <a:pt x="1945812" y="9371989"/>
                    <a:pt x="1976112" y="9342029"/>
                    <a:pt x="1994296" y="9306457"/>
                  </a:cubicBezTo>
                  <a:cubicBezTo>
                    <a:pt x="2011561" y="9272685"/>
                    <a:pt x="2014481" y="9233559"/>
                    <a:pt x="1999738" y="9233559"/>
                  </a:cubicBezTo>
                  <a:cubicBezTo>
                    <a:pt x="1994527" y="9233559"/>
                    <a:pt x="1988706" y="9237611"/>
                    <a:pt x="1986806" y="9242561"/>
                  </a:cubicBezTo>
                  <a:cubicBezTo>
                    <a:pt x="1982184" y="9254606"/>
                    <a:pt x="1924188" y="9283060"/>
                    <a:pt x="1904351" y="9283018"/>
                  </a:cubicBezTo>
                  <a:cubicBezTo>
                    <a:pt x="1851592" y="9283018"/>
                    <a:pt x="1802886" y="9248041"/>
                    <a:pt x="1795736" y="9205279"/>
                  </a:cubicBezTo>
                  <a:cubicBezTo>
                    <a:pt x="1788810" y="9163849"/>
                    <a:pt x="1788116" y="9162888"/>
                    <a:pt x="1772603" y="9173186"/>
                  </a:cubicBezTo>
                  <a:cubicBezTo>
                    <a:pt x="1749222" y="9188708"/>
                    <a:pt x="1730754" y="9231503"/>
                    <a:pt x="1730780" y="9270105"/>
                  </a:cubicBezTo>
                  <a:cubicBezTo>
                    <a:pt x="1730803" y="9309997"/>
                    <a:pt x="1743501" y="9335388"/>
                    <a:pt x="1775093" y="9358743"/>
                  </a:cubicBezTo>
                  <a:cubicBezTo>
                    <a:pt x="1821323" y="9392922"/>
                    <a:pt x="1872675" y="9402488"/>
                    <a:pt x="1915047" y="9384820"/>
                  </a:cubicBezTo>
                  <a:close/>
                  <a:moveTo>
                    <a:pt x="8183857" y="9322002"/>
                  </a:moveTo>
                  <a:cubicBezTo>
                    <a:pt x="8202638" y="9310423"/>
                    <a:pt x="8219589" y="9292654"/>
                    <a:pt x="8232677" y="9270831"/>
                  </a:cubicBezTo>
                  <a:cubicBezTo>
                    <a:pt x="8256411" y="9231260"/>
                    <a:pt x="8262292" y="9205806"/>
                    <a:pt x="8253215" y="9181931"/>
                  </a:cubicBezTo>
                  <a:lnTo>
                    <a:pt x="8246571" y="9164462"/>
                  </a:lnTo>
                  <a:lnTo>
                    <a:pt x="8220022" y="9191773"/>
                  </a:lnTo>
                  <a:cubicBezTo>
                    <a:pt x="8180412" y="9232523"/>
                    <a:pt x="8127848" y="9242070"/>
                    <a:pt x="8078777" y="9217431"/>
                  </a:cubicBezTo>
                  <a:cubicBezTo>
                    <a:pt x="8056563" y="9206275"/>
                    <a:pt x="8030104" y="9173665"/>
                    <a:pt x="8029989" y="9157298"/>
                  </a:cubicBezTo>
                  <a:cubicBezTo>
                    <a:pt x="8029918" y="9149903"/>
                    <a:pt x="8027365" y="9139854"/>
                    <a:pt x="8024273" y="9134969"/>
                  </a:cubicBezTo>
                  <a:cubicBezTo>
                    <a:pt x="8019512" y="9127447"/>
                    <a:pt x="8017096" y="9127377"/>
                    <a:pt x="8008491" y="9134529"/>
                  </a:cubicBezTo>
                  <a:cubicBezTo>
                    <a:pt x="7989170" y="9150557"/>
                    <a:pt x="7978439" y="9180376"/>
                    <a:pt x="7978349" y="9218277"/>
                  </a:cubicBezTo>
                  <a:cubicBezTo>
                    <a:pt x="7978256" y="9262375"/>
                    <a:pt x="7991315" y="9288735"/>
                    <a:pt x="8023742" y="9309817"/>
                  </a:cubicBezTo>
                  <a:cubicBezTo>
                    <a:pt x="8083867" y="9348904"/>
                    <a:pt x="8134051" y="9352726"/>
                    <a:pt x="8183859" y="9322012"/>
                  </a:cubicBezTo>
                  <a:close/>
                  <a:moveTo>
                    <a:pt x="4775224" y="9072755"/>
                  </a:moveTo>
                  <a:cubicBezTo>
                    <a:pt x="5799398" y="9054270"/>
                    <a:pt x="6397068" y="9017758"/>
                    <a:pt x="7457698" y="8908883"/>
                  </a:cubicBezTo>
                  <a:cubicBezTo>
                    <a:pt x="7539379" y="8900497"/>
                    <a:pt x="7695315" y="8885168"/>
                    <a:pt x="7804223" y="8874816"/>
                  </a:cubicBezTo>
                  <a:cubicBezTo>
                    <a:pt x="7913131" y="8864465"/>
                    <a:pt x="8005717" y="8854730"/>
                    <a:pt x="8009972" y="8853182"/>
                  </a:cubicBezTo>
                  <a:cubicBezTo>
                    <a:pt x="8018491" y="8850086"/>
                    <a:pt x="8021331" y="8760104"/>
                    <a:pt x="8013066" y="8755103"/>
                  </a:cubicBezTo>
                  <a:cubicBezTo>
                    <a:pt x="8010513" y="8753562"/>
                    <a:pt x="7955519" y="8755949"/>
                    <a:pt x="7890855" y="8760384"/>
                  </a:cubicBezTo>
                  <a:cubicBezTo>
                    <a:pt x="7542910" y="8784323"/>
                    <a:pt x="7088993" y="8787910"/>
                    <a:pt x="6897690" y="8768231"/>
                  </a:cubicBezTo>
                  <a:cubicBezTo>
                    <a:pt x="6783636" y="8756498"/>
                    <a:pt x="6460199" y="8759588"/>
                    <a:pt x="6179888" y="8775092"/>
                  </a:cubicBezTo>
                  <a:cubicBezTo>
                    <a:pt x="5812751" y="8795396"/>
                    <a:pt x="5616242" y="8800121"/>
                    <a:pt x="5431147" y="8793094"/>
                  </a:cubicBezTo>
                  <a:cubicBezTo>
                    <a:pt x="5236603" y="8785707"/>
                    <a:pt x="5031586" y="8789664"/>
                    <a:pt x="4682406" y="8807543"/>
                  </a:cubicBezTo>
                  <a:cubicBezTo>
                    <a:pt x="4494070" y="8817186"/>
                    <a:pt x="4367042" y="8820208"/>
                    <a:pt x="4205935" y="8818879"/>
                  </a:cubicBezTo>
                  <a:cubicBezTo>
                    <a:pt x="3632946" y="8814154"/>
                    <a:pt x="3304603" y="8817356"/>
                    <a:pt x="2999285" y="8830693"/>
                  </a:cubicBezTo>
                  <a:cubicBezTo>
                    <a:pt x="2621846" y="8847168"/>
                    <a:pt x="2306390" y="8852551"/>
                    <a:pt x="2139161" y="8845370"/>
                  </a:cubicBezTo>
                  <a:cubicBezTo>
                    <a:pt x="2044215" y="8841294"/>
                    <a:pt x="2010247" y="8841751"/>
                    <a:pt x="2004113" y="8847171"/>
                  </a:cubicBezTo>
                  <a:cubicBezTo>
                    <a:pt x="1997949" y="8852630"/>
                    <a:pt x="1996986" y="8865253"/>
                    <a:pt x="2000225" y="8898125"/>
                  </a:cubicBezTo>
                  <a:lnTo>
                    <a:pt x="2004532" y="8941820"/>
                  </a:lnTo>
                  <a:lnTo>
                    <a:pt x="2033172" y="8945439"/>
                  </a:lnTo>
                  <a:cubicBezTo>
                    <a:pt x="2105596" y="8954593"/>
                    <a:pt x="2615540" y="8999475"/>
                    <a:pt x="2878621" y="9019848"/>
                  </a:cubicBezTo>
                  <a:cubicBezTo>
                    <a:pt x="3224489" y="9046633"/>
                    <a:pt x="3585873" y="9066673"/>
                    <a:pt x="3868692" y="9074747"/>
                  </a:cubicBezTo>
                  <a:cubicBezTo>
                    <a:pt x="4023105" y="9079154"/>
                    <a:pt x="4475344" y="9078155"/>
                    <a:pt x="4775225" y="9072736"/>
                  </a:cubicBezTo>
                  <a:close/>
                  <a:moveTo>
                    <a:pt x="1778027" y="8183363"/>
                  </a:moveTo>
                  <a:cubicBezTo>
                    <a:pt x="1801242" y="8112892"/>
                    <a:pt x="1826619" y="8090498"/>
                    <a:pt x="1874271" y="8098434"/>
                  </a:cubicBezTo>
                  <a:cubicBezTo>
                    <a:pt x="1919880" y="8106029"/>
                    <a:pt x="1946932" y="8123653"/>
                    <a:pt x="1960683" y="8154733"/>
                  </a:cubicBezTo>
                  <a:cubicBezTo>
                    <a:pt x="1967451" y="8170030"/>
                    <a:pt x="1976142" y="8181495"/>
                    <a:pt x="1979996" y="8180211"/>
                  </a:cubicBezTo>
                  <a:cubicBezTo>
                    <a:pt x="1990799" y="8176611"/>
                    <a:pt x="2015032" y="8125166"/>
                    <a:pt x="2015227" y="8105417"/>
                  </a:cubicBezTo>
                  <a:cubicBezTo>
                    <a:pt x="2015668" y="8061487"/>
                    <a:pt x="1979764" y="8023134"/>
                    <a:pt x="1918476" y="8002052"/>
                  </a:cubicBezTo>
                  <a:cubicBezTo>
                    <a:pt x="1876289" y="7987541"/>
                    <a:pt x="1852410" y="7986953"/>
                    <a:pt x="1816706" y="7999549"/>
                  </a:cubicBezTo>
                  <a:cubicBezTo>
                    <a:pt x="1763188" y="8018428"/>
                    <a:pt x="1736928" y="8057503"/>
                    <a:pt x="1736967" y="8118206"/>
                  </a:cubicBezTo>
                  <a:cubicBezTo>
                    <a:pt x="1736991" y="8168549"/>
                    <a:pt x="1767147" y="8216390"/>
                    <a:pt x="1778027" y="8183364"/>
                  </a:cubicBezTo>
                  <a:close/>
                  <a:moveTo>
                    <a:pt x="7999166" y="8047254"/>
                  </a:moveTo>
                  <a:cubicBezTo>
                    <a:pt x="7999236" y="8005291"/>
                    <a:pt x="8051169" y="7959414"/>
                    <a:pt x="8104419" y="7954298"/>
                  </a:cubicBezTo>
                  <a:cubicBezTo>
                    <a:pt x="8141088" y="7950777"/>
                    <a:pt x="8167076" y="7960256"/>
                    <a:pt x="8187601" y="7984644"/>
                  </a:cubicBezTo>
                  <a:cubicBezTo>
                    <a:pt x="8207873" y="8008731"/>
                    <a:pt x="8220400" y="8007454"/>
                    <a:pt x="8225403" y="7980788"/>
                  </a:cubicBezTo>
                  <a:cubicBezTo>
                    <a:pt x="8231441" y="7948616"/>
                    <a:pt x="8223930" y="7928560"/>
                    <a:pt x="8195058" y="7899687"/>
                  </a:cubicBezTo>
                  <a:cubicBezTo>
                    <a:pt x="8175008" y="7879640"/>
                    <a:pt x="8158835" y="7870594"/>
                    <a:pt x="8124300" y="7860106"/>
                  </a:cubicBezTo>
                  <a:cubicBezTo>
                    <a:pt x="8084705" y="7848083"/>
                    <a:pt x="8075961" y="7847368"/>
                    <a:pt x="8048619" y="7853927"/>
                  </a:cubicBezTo>
                  <a:cubicBezTo>
                    <a:pt x="7983905" y="7869448"/>
                    <a:pt x="7949919" y="7910520"/>
                    <a:pt x="7949742" y="7973420"/>
                  </a:cubicBezTo>
                  <a:cubicBezTo>
                    <a:pt x="7949648" y="8011113"/>
                    <a:pt x="7955189" y="8027238"/>
                    <a:pt x="7976243" y="8050347"/>
                  </a:cubicBezTo>
                  <a:cubicBezTo>
                    <a:pt x="7992996" y="8068738"/>
                    <a:pt x="7999138" y="8067910"/>
                    <a:pt x="7999166" y="8047253"/>
                  </a:cubicBezTo>
                  <a:close/>
                  <a:moveTo>
                    <a:pt x="1836272" y="6607039"/>
                  </a:moveTo>
                  <a:cubicBezTo>
                    <a:pt x="1880350" y="6584503"/>
                    <a:pt x="1928691" y="6505642"/>
                    <a:pt x="1919897" y="6470614"/>
                  </a:cubicBezTo>
                  <a:lnTo>
                    <a:pt x="1915736" y="6454037"/>
                  </a:lnTo>
                  <a:lnTo>
                    <a:pt x="1899048" y="6469639"/>
                  </a:lnTo>
                  <a:cubicBezTo>
                    <a:pt x="1872659" y="6494312"/>
                    <a:pt x="1845347" y="6505215"/>
                    <a:pt x="1809959" y="6505204"/>
                  </a:cubicBezTo>
                  <a:cubicBezTo>
                    <a:pt x="1751899" y="6505204"/>
                    <a:pt x="1712092" y="6472938"/>
                    <a:pt x="1702886" y="6418456"/>
                  </a:cubicBezTo>
                  <a:cubicBezTo>
                    <a:pt x="1698221" y="6390854"/>
                    <a:pt x="1692879" y="6388416"/>
                    <a:pt x="1675393" y="6405896"/>
                  </a:cubicBezTo>
                  <a:cubicBezTo>
                    <a:pt x="1632908" y="6448373"/>
                    <a:pt x="1627742" y="6523248"/>
                    <a:pt x="1664416" y="6565010"/>
                  </a:cubicBezTo>
                  <a:cubicBezTo>
                    <a:pt x="1707787" y="6614397"/>
                    <a:pt x="1784963" y="6633271"/>
                    <a:pt x="1836272" y="6607038"/>
                  </a:cubicBezTo>
                  <a:close/>
                  <a:moveTo>
                    <a:pt x="8095865" y="6546975"/>
                  </a:moveTo>
                  <a:cubicBezTo>
                    <a:pt x="8148495" y="6511763"/>
                    <a:pt x="8182306" y="6434272"/>
                    <a:pt x="8159974" y="6400040"/>
                  </a:cubicBezTo>
                  <a:cubicBezTo>
                    <a:pt x="8154953" y="6392341"/>
                    <a:pt x="8151096" y="6394320"/>
                    <a:pt x="8137355" y="6411643"/>
                  </a:cubicBezTo>
                  <a:cubicBezTo>
                    <a:pt x="8106496" y="6450547"/>
                    <a:pt x="8043340" y="6466595"/>
                    <a:pt x="7997108" y="6447283"/>
                  </a:cubicBezTo>
                  <a:cubicBezTo>
                    <a:pt x="7969437" y="6435722"/>
                    <a:pt x="7944228" y="6403978"/>
                    <a:pt x="7939563" y="6374815"/>
                  </a:cubicBezTo>
                  <a:cubicBezTo>
                    <a:pt x="7935015" y="6346383"/>
                    <a:pt x="7930261" y="6344859"/>
                    <a:pt x="7913313" y="6366402"/>
                  </a:cubicBezTo>
                  <a:cubicBezTo>
                    <a:pt x="7883571" y="6404205"/>
                    <a:pt x="7879688" y="6474003"/>
                    <a:pt x="7905325" y="6510001"/>
                  </a:cubicBezTo>
                  <a:cubicBezTo>
                    <a:pt x="7926178" y="6539279"/>
                    <a:pt x="7987086" y="6567083"/>
                    <a:pt x="8030372" y="6567083"/>
                  </a:cubicBezTo>
                  <a:cubicBezTo>
                    <a:pt x="8060066" y="6567083"/>
                    <a:pt x="8070685" y="6563823"/>
                    <a:pt x="8095865" y="6546976"/>
                  </a:cubicBezTo>
                  <a:close/>
                  <a:moveTo>
                    <a:pt x="4620526" y="6282552"/>
                  </a:moveTo>
                  <a:cubicBezTo>
                    <a:pt x="5651470" y="6266846"/>
                    <a:pt x="6193466" y="6235873"/>
                    <a:pt x="7225650" y="6133685"/>
                  </a:cubicBezTo>
                  <a:cubicBezTo>
                    <a:pt x="7431554" y="6113302"/>
                    <a:pt x="7672337" y="6089666"/>
                    <a:pt x="7760723" y="6081164"/>
                  </a:cubicBezTo>
                  <a:cubicBezTo>
                    <a:pt x="7849109" y="6072662"/>
                    <a:pt x="7923618" y="6063515"/>
                    <a:pt x="7926299" y="6060833"/>
                  </a:cubicBezTo>
                  <a:cubicBezTo>
                    <a:pt x="7928981" y="6058154"/>
                    <a:pt x="7929064" y="6003225"/>
                    <a:pt x="7926485" y="5938772"/>
                  </a:cubicBezTo>
                  <a:lnTo>
                    <a:pt x="7921794" y="5821582"/>
                  </a:lnTo>
                  <a:lnTo>
                    <a:pt x="7844444" y="5818261"/>
                  </a:lnTo>
                  <a:cubicBezTo>
                    <a:pt x="7801902" y="5816438"/>
                    <a:pt x="7640397" y="5817449"/>
                    <a:pt x="7485544" y="5820505"/>
                  </a:cubicBezTo>
                  <a:cubicBezTo>
                    <a:pt x="7286194" y="5824449"/>
                    <a:pt x="7154310" y="5823959"/>
                    <a:pt x="7033824" y="5818830"/>
                  </a:cubicBezTo>
                  <a:cubicBezTo>
                    <a:pt x="6892594" y="5812808"/>
                    <a:pt x="6829456" y="5813173"/>
                    <a:pt x="6662547" y="5820981"/>
                  </a:cubicBezTo>
                  <a:cubicBezTo>
                    <a:pt x="6419506" y="5832349"/>
                    <a:pt x="5756950" y="5846085"/>
                    <a:pt x="5687946" y="5841186"/>
                  </a:cubicBezTo>
                  <a:cubicBezTo>
                    <a:pt x="5646552" y="5838248"/>
                    <a:pt x="5332004" y="5860510"/>
                    <a:pt x="5180535" y="5877098"/>
                  </a:cubicBezTo>
                  <a:cubicBezTo>
                    <a:pt x="5163518" y="5878968"/>
                    <a:pt x="5054920" y="5883229"/>
                    <a:pt x="4939205" y="5886583"/>
                  </a:cubicBezTo>
                  <a:cubicBezTo>
                    <a:pt x="4823490" y="5889938"/>
                    <a:pt x="4609601" y="5901004"/>
                    <a:pt x="4463896" y="5911173"/>
                  </a:cubicBezTo>
                  <a:cubicBezTo>
                    <a:pt x="4038462" y="5940867"/>
                    <a:pt x="3989834" y="5941163"/>
                    <a:pt x="3477985" y="5917189"/>
                  </a:cubicBezTo>
                  <a:cubicBezTo>
                    <a:pt x="3391795" y="5913153"/>
                    <a:pt x="3284146" y="5913143"/>
                    <a:pt x="3162400" y="5917189"/>
                  </a:cubicBezTo>
                  <a:cubicBezTo>
                    <a:pt x="2626287" y="5934890"/>
                    <a:pt x="2380288" y="5938041"/>
                    <a:pt x="2167438" y="5929934"/>
                  </a:cubicBezTo>
                  <a:cubicBezTo>
                    <a:pt x="2051486" y="5925491"/>
                    <a:pt x="1945478" y="5921585"/>
                    <a:pt x="1931864" y="5921224"/>
                  </a:cubicBezTo>
                  <a:lnTo>
                    <a:pt x="1907112" y="5920564"/>
                  </a:lnTo>
                  <a:lnTo>
                    <a:pt x="1909324" y="6028831"/>
                  </a:lnTo>
                  <a:cubicBezTo>
                    <a:pt x="1910746" y="6098887"/>
                    <a:pt x="1914029" y="6139640"/>
                    <a:pt x="1918605" y="6144296"/>
                  </a:cubicBezTo>
                  <a:cubicBezTo>
                    <a:pt x="1930605" y="6156502"/>
                    <a:pt x="2797224" y="6231229"/>
                    <a:pt x="3231334" y="6257488"/>
                  </a:cubicBezTo>
                  <a:cubicBezTo>
                    <a:pt x="3722619" y="6287205"/>
                    <a:pt x="3993780" y="6292097"/>
                    <a:pt x="4620527" y="6282547"/>
                  </a:cubicBezTo>
                  <a:close/>
                  <a:moveTo>
                    <a:pt x="1696487" y="5388267"/>
                  </a:moveTo>
                  <a:cubicBezTo>
                    <a:pt x="1702387" y="5372821"/>
                    <a:pt x="1714152" y="5351941"/>
                    <a:pt x="1722629" y="5341866"/>
                  </a:cubicBezTo>
                  <a:cubicBezTo>
                    <a:pt x="1735271" y="5326846"/>
                    <a:pt x="1742789" y="5323549"/>
                    <a:pt x="1764417" y="5323549"/>
                  </a:cubicBezTo>
                  <a:cubicBezTo>
                    <a:pt x="1818930" y="5323549"/>
                    <a:pt x="1862744" y="5348490"/>
                    <a:pt x="1873955" y="5385900"/>
                  </a:cubicBezTo>
                  <a:cubicBezTo>
                    <a:pt x="1878011" y="5399434"/>
                    <a:pt x="1884345" y="5409627"/>
                    <a:pt x="1888032" y="5408547"/>
                  </a:cubicBezTo>
                  <a:cubicBezTo>
                    <a:pt x="1891720" y="5407463"/>
                    <a:pt x="1902799" y="5390567"/>
                    <a:pt x="1912653" y="5370989"/>
                  </a:cubicBezTo>
                  <a:cubicBezTo>
                    <a:pt x="1928925" y="5338664"/>
                    <a:pt x="1929915" y="5333207"/>
                    <a:pt x="1923430" y="5311568"/>
                  </a:cubicBezTo>
                  <a:cubicBezTo>
                    <a:pt x="1902408" y="5241418"/>
                    <a:pt x="1788265" y="5196745"/>
                    <a:pt x="1715029" y="5230007"/>
                  </a:cubicBezTo>
                  <a:cubicBezTo>
                    <a:pt x="1666892" y="5251867"/>
                    <a:pt x="1638973" y="5304439"/>
                    <a:pt x="1646468" y="5359108"/>
                  </a:cubicBezTo>
                  <a:cubicBezTo>
                    <a:pt x="1650454" y="5388182"/>
                    <a:pt x="1665985" y="5416352"/>
                    <a:pt x="1678028" y="5416352"/>
                  </a:cubicBezTo>
                  <a:cubicBezTo>
                    <a:pt x="1682280" y="5416352"/>
                    <a:pt x="1690585" y="5403714"/>
                    <a:pt x="1696486" y="5388267"/>
                  </a:cubicBezTo>
                  <a:close/>
                  <a:moveTo>
                    <a:pt x="7912512" y="5267620"/>
                  </a:moveTo>
                  <a:cubicBezTo>
                    <a:pt x="7912512" y="5231384"/>
                    <a:pt x="7961358" y="5187382"/>
                    <a:pt x="8011809" y="5178171"/>
                  </a:cubicBezTo>
                  <a:cubicBezTo>
                    <a:pt x="8040006" y="5173022"/>
                    <a:pt x="8080663" y="5188864"/>
                    <a:pt x="8100868" y="5212872"/>
                  </a:cubicBezTo>
                  <a:cubicBezTo>
                    <a:pt x="8120047" y="5235661"/>
                    <a:pt x="8126269" y="5235368"/>
                    <a:pt x="8134667" y="5211280"/>
                  </a:cubicBezTo>
                  <a:cubicBezTo>
                    <a:pt x="8161615" y="5133991"/>
                    <a:pt x="8035374" y="5052777"/>
                    <a:pt x="7938361" y="5084994"/>
                  </a:cubicBezTo>
                  <a:cubicBezTo>
                    <a:pt x="7876019" y="5105697"/>
                    <a:pt x="7843863" y="5170190"/>
                    <a:pt x="7862861" y="5236417"/>
                  </a:cubicBezTo>
                  <a:cubicBezTo>
                    <a:pt x="7869565" y="5259790"/>
                    <a:pt x="7891642" y="5286426"/>
                    <a:pt x="7904309" y="5286426"/>
                  </a:cubicBezTo>
                  <a:cubicBezTo>
                    <a:pt x="7909323" y="5286426"/>
                    <a:pt x="7912511" y="5279114"/>
                    <a:pt x="7912511" y="5267617"/>
                  </a:cubicBezTo>
                  <a:close/>
                  <a:moveTo>
                    <a:pt x="1844334" y="3708311"/>
                  </a:moveTo>
                  <a:cubicBezTo>
                    <a:pt x="1876277" y="3699445"/>
                    <a:pt x="1921136" y="3657143"/>
                    <a:pt x="1938929" y="3619108"/>
                  </a:cubicBezTo>
                  <a:cubicBezTo>
                    <a:pt x="1962014" y="3569765"/>
                    <a:pt x="1955132" y="3539241"/>
                    <a:pt x="1926765" y="3565149"/>
                  </a:cubicBezTo>
                  <a:cubicBezTo>
                    <a:pt x="1902468" y="3587340"/>
                    <a:pt x="1871672" y="3599071"/>
                    <a:pt x="1838487" y="3598772"/>
                  </a:cubicBezTo>
                  <a:cubicBezTo>
                    <a:pt x="1782394" y="3598264"/>
                    <a:pt x="1741177" y="3564944"/>
                    <a:pt x="1733522" y="3513906"/>
                  </a:cubicBezTo>
                  <a:cubicBezTo>
                    <a:pt x="1728902" y="3483106"/>
                    <a:pt x="1724136" y="3480340"/>
                    <a:pt x="1706333" y="3498139"/>
                  </a:cubicBezTo>
                  <a:cubicBezTo>
                    <a:pt x="1683414" y="3521054"/>
                    <a:pt x="1672496" y="3549908"/>
                    <a:pt x="1672266" y="3588174"/>
                  </a:cubicBezTo>
                  <a:cubicBezTo>
                    <a:pt x="1671978" y="3636476"/>
                    <a:pt x="1688157" y="3663383"/>
                    <a:pt x="1731764" y="3687114"/>
                  </a:cubicBezTo>
                  <a:cubicBezTo>
                    <a:pt x="1780914" y="3713860"/>
                    <a:pt x="1806795" y="3718733"/>
                    <a:pt x="1844334" y="3708311"/>
                  </a:cubicBezTo>
                  <a:close/>
                  <a:moveTo>
                    <a:pt x="8121145" y="3642968"/>
                  </a:moveTo>
                  <a:cubicBezTo>
                    <a:pt x="8163359" y="3618930"/>
                    <a:pt x="8197157" y="3566157"/>
                    <a:pt x="8197157" y="3524279"/>
                  </a:cubicBezTo>
                  <a:cubicBezTo>
                    <a:pt x="8197157" y="3488494"/>
                    <a:pt x="8184952" y="3482005"/>
                    <a:pt x="8164899" y="3507132"/>
                  </a:cubicBezTo>
                  <a:cubicBezTo>
                    <a:pt x="8135643" y="3543789"/>
                    <a:pt x="8077893" y="3558682"/>
                    <a:pt x="8032033" y="3541395"/>
                  </a:cubicBezTo>
                  <a:cubicBezTo>
                    <a:pt x="8004519" y="3531024"/>
                    <a:pt x="7974976" y="3498698"/>
                    <a:pt x="7970549" y="3474115"/>
                  </a:cubicBezTo>
                  <a:cubicBezTo>
                    <a:pt x="7965151" y="3444150"/>
                    <a:pt x="7962499" y="3440874"/>
                    <a:pt x="7951202" y="3450220"/>
                  </a:cubicBezTo>
                  <a:cubicBezTo>
                    <a:pt x="7922846" y="3473678"/>
                    <a:pt x="7910026" y="3546429"/>
                    <a:pt x="7927128" y="3586828"/>
                  </a:cubicBezTo>
                  <a:cubicBezTo>
                    <a:pt x="7937274" y="3610795"/>
                    <a:pt x="7950125" y="3622646"/>
                    <a:pt x="7986194" y="3641296"/>
                  </a:cubicBezTo>
                  <a:cubicBezTo>
                    <a:pt x="8037710" y="3667936"/>
                    <a:pt x="8076453" y="3668415"/>
                    <a:pt x="8121145" y="3642972"/>
                  </a:cubicBezTo>
                  <a:close/>
                </a:path>
              </a:pathLst>
            </a:custGeom>
            <a:solidFill>
              <a:srgbClr val="C18530"/>
            </a:solidFill>
            <a:ln w="169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D5129-8CF6-467A-6CE8-BBC92D1A70A0}"/>
                </a:ext>
              </a:extLst>
            </p:cNvPr>
            <p:cNvSpPr/>
            <p:nvPr/>
          </p:nvSpPr>
          <p:spPr>
            <a:xfrm>
              <a:off x="2817349" y="8192388"/>
              <a:ext cx="9376672" cy="11687745"/>
            </a:xfrm>
            <a:custGeom>
              <a:avLst/>
              <a:gdLst>
                <a:gd name="connsiteX0" fmla="*/ 3662241 w 9376672"/>
                <a:gd name="connsiteY0" fmla="*/ 11680211 h 11687745"/>
                <a:gd name="connsiteX1" fmla="*/ 2319458 w 9376672"/>
                <a:gd name="connsiteY1" fmla="*/ 11640409 h 11687745"/>
                <a:gd name="connsiteX2" fmla="*/ 1536683 w 9376672"/>
                <a:gd name="connsiteY2" fmla="*/ 11633960 h 11687745"/>
                <a:gd name="connsiteX3" fmla="*/ 1190158 w 9376672"/>
                <a:gd name="connsiteY3" fmla="*/ 11622190 h 11687745"/>
                <a:gd name="connsiteX4" fmla="*/ 481639 w 9376672"/>
                <a:gd name="connsiteY4" fmla="*/ 11525327 h 11687745"/>
                <a:gd name="connsiteX5" fmla="*/ 308632 w 9376672"/>
                <a:gd name="connsiteY5" fmla="*/ 11433407 h 11687745"/>
                <a:gd name="connsiteX6" fmla="*/ 289973 w 9376672"/>
                <a:gd name="connsiteY6" fmla="*/ 11346674 h 11687745"/>
                <a:gd name="connsiteX7" fmla="*/ 298802 w 9376672"/>
                <a:gd name="connsiteY7" fmla="*/ 11343956 h 11687745"/>
                <a:gd name="connsiteX8" fmla="*/ 324165 w 9376672"/>
                <a:gd name="connsiteY8" fmla="*/ 11347106 h 11687745"/>
                <a:gd name="connsiteX9" fmla="*/ 1740886 w 9376672"/>
                <a:gd name="connsiteY9" fmla="*/ 11448635 h 11687745"/>
                <a:gd name="connsiteX10" fmla="*/ 8034024 w 9376672"/>
                <a:gd name="connsiteY10" fmla="*/ 11436064 h 11687745"/>
                <a:gd name="connsiteX11" fmla="*/ 8835995 w 9376672"/>
                <a:gd name="connsiteY11" fmla="*/ 11395710 h 11687745"/>
                <a:gd name="connsiteX12" fmla="*/ 9144737 w 9376672"/>
                <a:gd name="connsiteY12" fmla="*/ 11217842 h 11687745"/>
                <a:gd name="connsiteX13" fmla="*/ 9121555 w 9376672"/>
                <a:gd name="connsiteY13" fmla="*/ 11164304 h 11687745"/>
                <a:gd name="connsiteX14" fmla="*/ 7749379 w 9376672"/>
                <a:gd name="connsiteY14" fmla="*/ 11201051 h 11687745"/>
                <a:gd name="connsiteX15" fmla="*/ 6941852 w 9376672"/>
                <a:gd name="connsiteY15" fmla="*/ 11232112 h 11687745"/>
                <a:gd name="connsiteX16" fmla="*/ 6391126 w 9376672"/>
                <a:gd name="connsiteY16" fmla="*/ 11250533 h 11687745"/>
                <a:gd name="connsiteX17" fmla="*/ 5017402 w 9376672"/>
                <a:gd name="connsiteY17" fmla="*/ 11290856 h 11687745"/>
                <a:gd name="connsiteX18" fmla="*/ 4395514 w 9376672"/>
                <a:gd name="connsiteY18" fmla="*/ 11307880 h 11687745"/>
                <a:gd name="connsiteX19" fmla="*/ 2993944 w 9376672"/>
                <a:gd name="connsiteY19" fmla="*/ 11307220 h 11687745"/>
                <a:gd name="connsiteX20" fmla="*/ 1088058 w 9376672"/>
                <a:gd name="connsiteY20" fmla="*/ 11291342 h 11687745"/>
                <a:gd name="connsiteX21" fmla="*/ 318456 w 9376672"/>
                <a:gd name="connsiteY21" fmla="*/ 11280227 h 11687745"/>
                <a:gd name="connsiteX22" fmla="*/ 318592 w 9376672"/>
                <a:gd name="connsiteY22" fmla="*/ 11262729 h 11687745"/>
                <a:gd name="connsiteX23" fmla="*/ 2743333 w 9376672"/>
                <a:gd name="connsiteY23" fmla="*/ 11262187 h 11687745"/>
                <a:gd name="connsiteX24" fmla="*/ 4222252 w 9376672"/>
                <a:gd name="connsiteY24" fmla="*/ 11271069 h 11687745"/>
                <a:gd name="connsiteX25" fmla="*/ 5054530 w 9376672"/>
                <a:gd name="connsiteY25" fmla="*/ 11250847 h 11687745"/>
                <a:gd name="connsiteX26" fmla="*/ 6493227 w 9376672"/>
                <a:gd name="connsiteY26" fmla="*/ 11207486 h 11687745"/>
                <a:gd name="connsiteX27" fmla="*/ 7068706 w 9376672"/>
                <a:gd name="connsiteY27" fmla="*/ 11188885 h 11687745"/>
                <a:gd name="connsiteX28" fmla="*/ 7755567 w 9376672"/>
                <a:gd name="connsiteY28" fmla="*/ 11160804 h 11687745"/>
                <a:gd name="connsiteX29" fmla="*/ 8753373 w 9376672"/>
                <a:gd name="connsiteY29" fmla="*/ 11128942 h 11687745"/>
                <a:gd name="connsiteX30" fmla="*/ 9169513 w 9376672"/>
                <a:gd name="connsiteY30" fmla="*/ 11124922 h 11687745"/>
                <a:gd name="connsiteX31" fmla="*/ 9169442 w 9376672"/>
                <a:gd name="connsiteY31" fmla="*/ 11112004 h 11687745"/>
                <a:gd name="connsiteX32" fmla="*/ 9106298 w 9376672"/>
                <a:gd name="connsiteY32" fmla="*/ 10999159 h 11687745"/>
                <a:gd name="connsiteX33" fmla="*/ 8778765 w 9376672"/>
                <a:gd name="connsiteY33" fmla="*/ 10760327 h 11687745"/>
                <a:gd name="connsiteX34" fmla="*/ 8685893 w 9376672"/>
                <a:gd name="connsiteY34" fmla="*/ 10600839 h 11687745"/>
                <a:gd name="connsiteX35" fmla="*/ 8686926 w 9376672"/>
                <a:gd name="connsiteY35" fmla="*/ 10514591 h 11687745"/>
                <a:gd name="connsiteX36" fmla="*/ 8350189 w 9376672"/>
                <a:gd name="connsiteY36" fmla="*/ 10406209 h 11687745"/>
                <a:gd name="connsiteX37" fmla="*/ 8158395 w 9376672"/>
                <a:gd name="connsiteY37" fmla="*/ 10380806 h 11687745"/>
                <a:gd name="connsiteX38" fmla="*/ 8155813 w 9376672"/>
                <a:gd name="connsiteY38" fmla="*/ 10393107 h 11687745"/>
                <a:gd name="connsiteX39" fmla="*/ 6842840 w 9376672"/>
                <a:gd name="connsiteY39" fmla="*/ 10437148 h 11687745"/>
                <a:gd name="connsiteX40" fmla="*/ 6072441 w 9376672"/>
                <a:gd name="connsiteY40" fmla="*/ 10464887 h 11687745"/>
                <a:gd name="connsiteX41" fmla="*/ 5623815 w 9376672"/>
                <a:gd name="connsiteY41" fmla="*/ 10483516 h 11687745"/>
                <a:gd name="connsiteX42" fmla="*/ 5212317 w 9376672"/>
                <a:gd name="connsiteY42" fmla="*/ 10502272 h 11687745"/>
                <a:gd name="connsiteX43" fmla="*/ 3767432 w 9376672"/>
                <a:gd name="connsiteY43" fmla="*/ 10505115 h 11687745"/>
                <a:gd name="connsiteX44" fmla="*/ 2498904 w 9376672"/>
                <a:gd name="connsiteY44" fmla="*/ 10490641 h 11687745"/>
                <a:gd name="connsiteX45" fmla="*/ 1555242 w 9376672"/>
                <a:gd name="connsiteY45" fmla="*/ 10490134 h 11687745"/>
                <a:gd name="connsiteX46" fmla="*/ 966035 w 9376672"/>
                <a:gd name="connsiteY46" fmla="*/ 10483498 h 11687745"/>
                <a:gd name="connsiteX47" fmla="*/ 844667 w 9376672"/>
                <a:gd name="connsiteY47" fmla="*/ 10473761 h 11687745"/>
                <a:gd name="connsiteX48" fmla="*/ 864584 w 9376672"/>
                <a:gd name="connsiteY48" fmla="*/ 10457333 h 11687745"/>
                <a:gd name="connsiteX49" fmla="*/ 3380686 w 9376672"/>
                <a:gd name="connsiteY49" fmla="*/ 10453336 h 11687745"/>
                <a:gd name="connsiteX50" fmla="*/ 3841687 w 9376672"/>
                <a:gd name="connsiteY50" fmla="*/ 10469256 h 11687745"/>
                <a:gd name="connsiteX51" fmla="*/ 5153531 w 9376672"/>
                <a:gd name="connsiteY51" fmla="*/ 10466339 h 11687745"/>
                <a:gd name="connsiteX52" fmla="*/ 5642379 w 9376672"/>
                <a:gd name="connsiteY52" fmla="*/ 10443206 h 11687745"/>
                <a:gd name="connsiteX53" fmla="*/ 6152884 w 9376672"/>
                <a:gd name="connsiteY53" fmla="*/ 10421577 h 11687745"/>
                <a:gd name="connsiteX54" fmla="*/ 6982068 w 9376672"/>
                <a:gd name="connsiteY54" fmla="*/ 10393801 h 11687745"/>
                <a:gd name="connsiteX55" fmla="*/ 7805065 w 9376672"/>
                <a:gd name="connsiteY55" fmla="*/ 10369017 h 11687745"/>
                <a:gd name="connsiteX56" fmla="*/ 8087305 w 9376672"/>
                <a:gd name="connsiteY56" fmla="*/ 10359802 h 11687745"/>
                <a:gd name="connsiteX57" fmla="*/ 8100717 w 9376672"/>
                <a:gd name="connsiteY57" fmla="*/ 10345407 h 11687745"/>
                <a:gd name="connsiteX58" fmla="*/ 8146866 w 9376672"/>
                <a:gd name="connsiteY58" fmla="*/ 10308689 h 11687745"/>
                <a:gd name="connsiteX59" fmla="*/ 8488834 w 9376672"/>
                <a:gd name="connsiteY59" fmla="*/ 10204991 h 11687745"/>
                <a:gd name="connsiteX60" fmla="*/ 8675097 w 9376672"/>
                <a:gd name="connsiteY60" fmla="*/ 10148755 h 11687745"/>
                <a:gd name="connsiteX61" fmla="*/ 8770538 w 9376672"/>
                <a:gd name="connsiteY61" fmla="*/ 10075036 h 11687745"/>
                <a:gd name="connsiteX62" fmla="*/ 8629627 w 9376672"/>
                <a:gd name="connsiteY62" fmla="*/ 9942045 h 11687745"/>
                <a:gd name="connsiteX63" fmla="*/ 8563776 w 9376672"/>
                <a:gd name="connsiteY63" fmla="*/ 9925070 h 11687745"/>
                <a:gd name="connsiteX64" fmla="*/ 8417672 w 9376672"/>
                <a:gd name="connsiteY64" fmla="*/ 9941247 h 11687745"/>
                <a:gd name="connsiteX65" fmla="*/ 8120651 w 9376672"/>
                <a:gd name="connsiteY65" fmla="*/ 9958826 h 11687745"/>
                <a:gd name="connsiteX66" fmla="*/ 7702965 w 9376672"/>
                <a:gd name="connsiteY66" fmla="*/ 9972280 h 11687745"/>
                <a:gd name="connsiteX67" fmla="*/ 6941848 w 9376672"/>
                <a:gd name="connsiteY67" fmla="*/ 9945488 h 11687745"/>
                <a:gd name="connsiteX68" fmla="*/ 6629356 w 9376672"/>
                <a:gd name="connsiteY68" fmla="*/ 9929750 h 11687745"/>
                <a:gd name="connsiteX69" fmla="*/ 6341617 w 9376672"/>
                <a:gd name="connsiteY69" fmla="*/ 9916749 h 11687745"/>
                <a:gd name="connsiteX70" fmla="*/ 5828018 w 9376672"/>
                <a:gd name="connsiteY70" fmla="*/ 9903979 h 11687745"/>
                <a:gd name="connsiteX71" fmla="*/ 4748222 w 9376672"/>
                <a:gd name="connsiteY71" fmla="*/ 9966267 h 11687745"/>
                <a:gd name="connsiteX72" fmla="*/ 3974729 w 9376672"/>
                <a:gd name="connsiteY72" fmla="*/ 10002447 h 11687745"/>
                <a:gd name="connsiteX73" fmla="*/ 3312619 w 9376672"/>
                <a:gd name="connsiteY73" fmla="*/ 9994049 h 11687745"/>
                <a:gd name="connsiteX74" fmla="*/ 1416014 w 9376672"/>
                <a:gd name="connsiteY74" fmla="*/ 9994422 h 11687745"/>
                <a:gd name="connsiteX75" fmla="*/ 848282 w 9376672"/>
                <a:gd name="connsiteY75" fmla="*/ 9996200 h 11687745"/>
                <a:gd name="connsiteX76" fmla="*/ 872472 w 9376672"/>
                <a:gd name="connsiteY76" fmla="*/ 9976826 h 11687745"/>
                <a:gd name="connsiteX77" fmla="*/ 1137557 w 9376672"/>
                <a:gd name="connsiteY77" fmla="*/ 9961284 h 11687745"/>
                <a:gd name="connsiteX78" fmla="*/ 1579995 w 9376672"/>
                <a:gd name="connsiteY78" fmla="*/ 9951463 h 11687745"/>
                <a:gd name="connsiteX79" fmla="*/ 3430190 w 9376672"/>
                <a:gd name="connsiteY79" fmla="*/ 9956865 h 11687745"/>
                <a:gd name="connsiteX80" fmla="*/ 4005669 w 9376672"/>
                <a:gd name="connsiteY80" fmla="*/ 9964069 h 11687745"/>
                <a:gd name="connsiteX81" fmla="*/ 4955518 w 9376672"/>
                <a:gd name="connsiteY81" fmla="*/ 9902022 h 11687745"/>
                <a:gd name="connsiteX82" fmla="*/ 5707353 w 9376672"/>
                <a:gd name="connsiteY82" fmla="*/ 9864888 h 11687745"/>
                <a:gd name="connsiteX83" fmla="*/ 7037761 w 9376672"/>
                <a:gd name="connsiteY83" fmla="*/ 9910966 h 11687745"/>
                <a:gd name="connsiteX84" fmla="*/ 8118035 w 9376672"/>
                <a:gd name="connsiteY84" fmla="*/ 9917595 h 11687745"/>
                <a:gd name="connsiteX85" fmla="*/ 8365075 w 9376672"/>
                <a:gd name="connsiteY85" fmla="*/ 9904072 h 11687745"/>
                <a:gd name="connsiteX86" fmla="*/ 8516077 w 9376672"/>
                <a:gd name="connsiteY86" fmla="*/ 9895920 h 11687745"/>
                <a:gd name="connsiteX87" fmla="*/ 8487586 w 9376672"/>
                <a:gd name="connsiteY87" fmla="*/ 9869191 h 11687745"/>
                <a:gd name="connsiteX88" fmla="*/ 8421872 w 9376672"/>
                <a:gd name="connsiteY88" fmla="*/ 9691062 h 11687745"/>
                <a:gd name="connsiteX89" fmla="*/ 8426099 w 9376672"/>
                <a:gd name="connsiteY89" fmla="*/ 9670598 h 11687745"/>
                <a:gd name="connsiteX90" fmla="*/ 7879321 w 9376672"/>
                <a:gd name="connsiteY90" fmla="*/ 9676540 h 11687745"/>
                <a:gd name="connsiteX91" fmla="*/ 6833558 w 9376672"/>
                <a:gd name="connsiteY91" fmla="*/ 9695060 h 11687745"/>
                <a:gd name="connsiteX92" fmla="*/ 5691883 w 9376672"/>
                <a:gd name="connsiteY92" fmla="*/ 9704613 h 11687745"/>
                <a:gd name="connsiteX93" fmla="*/ 4401697 w 9376672"/>
                <a:gd name="connsiteY93" fmla="*/ 9703987 h 11687745"/>
                <a:gd name="connsiteX94" fmla="*/ 2993939 w 9376672"/>
                <a:gd name="connsiteY94" fmla="*/ 9731600 h 11687745"/>
                <a:gd name="connsiteX95" fmla="*/ 1644968 w 9376672"/>
                <a:gd name="connsiteY95" fmla="*/ 9756891 h 11687745"/>
                <a:gd name="connsiteX96" fmla="*/ 695118 w 9376672"/>
                <a:gd name="connsiteY96" fmla="*/ 9750213 h 11687745"/>
                <a:gd name="connsiteX97" fmla="*/ 650981 w 9376672"/>
                <a:gd name="connsiteY97" fmla="*/ 9724396 h 11687745"/>
                <a:gd name="connsiteX98" fmla="*/ 1537554 w 9376672"/>
                <a:gd name="connsiteY98" fmla="*/ 9718997 h 11687745"/>
                <a:gd name="connsiteX99" fmla="*/ 3012503 w 9376672"/>
                <a:gd name="connsiteY99" fmla="*/ 9691117 h 11687745"/>
                <a:gd name="connsiteX100" fmla="*/ 3526102 w 9376672"/>
                <a:gd name="connsiteY100" fmla="*/ 9672941 h 11687745"/>
                <a:gd name="connsiteX101" fmla="*/ 6100287 w 9376672"/>
                <a:gd name="connsiteY101" fmla="*/ 9666528 h 11687745"/>
                <a:gd name="connsiteX102" fmla="*/ 6759303 w 9376672"/>
                <a:gd name="connsiteY102" fmla="*/ 9658863 h 11687745"/>
                <a:gd name="connsiteX103" fmla="*/ 7939711 w 9376672"/>
                <a:gd name="connsiteY103" fmla="*/ 9638906 h 11687745"/>
                <a:gd name="connsiteX104" fmla="*/ 8451049 w 9376672"/>
                <a:gd name="connsiteY104" fmla="*/ 9644805 h 11687745"/>
                <a:gd name="connsiteX105" fmla="*/ 8487443 w 9376672"/>
                <a:gd name="connsiteY105" fmla="*/ 9623492 h 11687745"/>
                <a:gd name="connsiteX106" fmla="*/ 8875579 w 9376672"/>
                <a:gd name="connsiteY106" fmla="*/ 9406744 h 11687745"/>
                <a:gd name="connsiteX107" fmla="*/ 9192374 w 9376672"/>
                <a:gd name="connsiteY107" fmla="*/ 9185435 h 11687745"/>
                <a:gd name="connsiteX108" fmla="*/ 9028089 w 9376672"/>
                <a:gd name="connsiteY108" fmla="*/ 9133340 h 11687745"/>
                <a:gd name="connsiteX109" fmla="*/ 8854013 w 9376672"/>
                <a:gd name="connsiteY109" fmla="*/ 9150155 h 11687745"/>
                <a:gd name="connsiteX110" fmla="*/ 8557129 w 9376672"/>
                <a:gd name="connsiteY110" fmla="*/ 9171900 h 11687745"/>
                <a:gd name="connsiteX111" fmla="*/ 8284631 w 9376672"/>
                <a:gd name="connsiteY111" fmla="*/ 9193214 h 11687745"/>
                <a:gd name="connsiteX112" fmla="*/ 8033618 w 9376672"/>
                <a:gd name="connsiteY112" fmla="*/ 9229430 h 11687745"/>
                <a:gd name="connsiteX113" fmla="*/ 8017585 w 9376672"/>
                <a:gd name="connsiteY113" fmla="*/ 9276256 h 11687745"/>
                <a:gd name="connsiteX114" fmla="*/ 8005798 w 9376672"/>
                <a:gd name="connsiteY114" fmla="*/ 9303747 h 11687745"/>
                <a:gd name="connsiteX115" fmla="*/ 8162232 w 9376672"/>
                <a:gd name="connsiteY115" fmla="*/ 9299470 h 11687745"/>
                <a:gd name="connsiteX116" fmla="*/ 9050389 w 9376672"/>
                <a:gd name="connsiteY116" fmla="*/ 9248937 h 11687745"/>
                <a:gd name="connsiteX117" fmla="*/ 9082876 w 9376672"/>
                <a:gd name="connsiteY117" fmla="*/ 9257951 h 11687745"/>
                <a:gd name="connsiteX118" fmla="*/ 8886310 w 9376672"/>
                <a:gd name="connsiteY118" fmla="*/ 9301415 h 11687745"/>
                <a:gd name="connsiteX119" fmla="*/ 8182530 w 9376672"/>
                <a:gd name="connsiteY119" fmla="*/ 9339368 h 11687745"/>
                <a:gd name="connsiteX120" fmla="*/ 7984516 w 9376672"/>
                <a:gd name="connsiteY120" fmla="*/ 9346405 h 11687745"/>
                <a:gd name="connsiteX121" fmla="*/ 7953250 w 9376672"/>
                <a:gd name="connsiteY121" fmla="*/ 9375907 h 11687745"/>
                <a:gd name="connsiteX122" fmla="*/ 7908388 w 9376672"/>
                <a:gd name="connsiteY122" fmla="*/ 9409728 h 11687745"/>
                <a:gd name="connsiteX123" fmla="*/ 7894791 w 9376672"/>
                <a:gd name="connsiteY123" fmla="*/ 9419811 h 11687745"/>
                <a:gd name="connsiteX124" fmla="*/ 8431214 w 9376672"/>
                <a:gd name="connsiteY124" fmla="*/ 9418660 h 11687745"/>
                <a:gd name="connsiteX125" fmla="*/ 8795792 w 9376672"/>
                <a:gd name="connsiteY125" fmla="*/ 9415698 h 11687745"/>
                <a:gd name="connsiteX126" fmla="*/ 8760628 w 9376672"/>
                <a:gd name="connsiteY126" fmla="*/ 9435709 h 11687745"/>
                <a:gd name="connsiteX127" fmla="*/ 8699223 w 9376672"/>
                <a:gd name="connsiteY127" fmla="*/ 9448873 h 11687745"/>
                <a:gd name="connsiteX128" fmla="*/ 7823630 w 9376672"/>
                <a:gd name="connsiteY128" fmla="*/ 9460430 h 11687745"/>
                <a:gd name="connsiteX129" fmla="*/ 6162167 w 9376672"/>
                <a:gd name="connsiteY129" fmla="*/ 9490667 h 11687745"/>
                <a:gd name="connsiteX130" fmla="*/ 5605252 w 9376672"/>
                <a:gd name="connsiteY130" fmla="*/ 9515182 h 11687745"/>
                <a:gd name="connsiteX131" fmla="*/ 5206130 w 9376672"/>
                <a:gd name="connsiteY131" fmla="*/ 9528486 h 11687745"/>
                <a:gd name="connsiteX132" fmla="*/ 3646768 w 9376672"/>
                <a:gd name="connsiteY132" fmla="*/ 9511644 h 11687745"/>
                <a:gd name="connsiteX133" fmla="*/ 1332477 w 9376672"/>
                <a:gd name="connsiteY133" fmla="*/ 9521416 h 11687745"/>
                <a:gd name="connsiteX134" fmla="*/ 832801 w 9376672"/>
                <a:gd name="connsiteY134" fmla="*/ 9534648 h 11687745"/>
                <a:gd name="connsiteX135" fmla="*/ 593018 w 9376672"/>
                <a:gd name="connsiteY135" fmla="*/ 9528818 h 11687745"/>
                <a:gd name="connsiteX136" fmla="*/ 612167 w 9376672"/>
                <a:gd name="connsiteY136" fmla="*/ 9508800 h 11687745"/>
                <a:gd name="connsiteX137" fmla="*/ 916923 w 9376672"/>
                <a:gd name="connsiteY137" fmla="*/ 9492896 h 11687745"/>
                <a:gd name="connsiteX138" fmla="*/ 1332477 w 9376672"/>
                <a:gd name="connsiteY138" fmla="*/ 9482529 h 11687745"/>
                <a:gd name="connsiteX139" fmla="*/ 1462424 w 9376672"/>
                <a:gd name="connsiteY139" fmla="*/ 9478169 h 11687745"/>
                <a:gd name="connsiteX140" fmla="*/ 1421266 w 9376672"/>
                <a:gd name="connsiteY140" fmla="*/ 9458672 h 11687745"/>
                <a:gd name="connsiteX141" fmla="*/ 1295892 w 9376672"/>
                <a:gd name="connsiteY141" fmla="*/ 9311503 h 11687745"/>
                <a:gd name="connsiteX142" fmla="*/ 1113989 w 9376672"/>
                <a:gd name="connsiteY142" fmla="*/ 9268072 h 11687745"/>
                <a:gd name="connsiteX143" fmla="*/ 945732 w 9376672"/>
                <a:gd name="connsiteY143" fmla="*/ 9243882 h 11687745"/>
                <a:gd name="connsiteX144" fmla="*/ 953467 w 9376672"/>
                <a:gd name="connsiteY144" fmla="*/ 9225666 h 11687745"/>
                <a:gd name="connsiteX145" fmla="*/ 1075679 w 9376672"/>
                <a:gd name="connsiteY145" fmla="*/ 9224668 h 11687745"/>
                <a:gd name="connsiteX146" fmla="*/ 1236318 w 9376672"/>
                <a:gd name="connsiteY146" fmla="*/ 9239731 h 11687745"/>
                <a:gd name="connsiteX147" fmla="*/ 1286667 w 9376672"/>
                <a:gd name="connsiteY147" fmla="*/ 9242712 h 11687745"/>
                <a:gd name="connsiteX148" fmla="*/ 1295166 w 9376672"/>
                <a:gd name="connsiteY148" fmla="*/ 9216855 h 11687745"/>
                <a:gd name="connsiteX149" fmla="*/ 1343771 w 9376672"/>
                <a:gd name="connsiteY149" fmla="*/ 9117211 h 11687745"/>
                <a:gd name="connsiteX150" fmla="*/ 1418591 w 9376672"/>
                <a:gd name="connsiteY150" fmla="*/ 9076478 h 11687745"/>
                <a:gd name="connsiteX151" fmla="*/ 1443862 w 9376672"/>
                <a:gd name="connsiteY151" fmla="*/ 9069017 h 11687745"/>
                <a:gd name="connsiteX152" fmla="*/ 1442440 w 9376672"/>
                <a:gd name="connsiteY152" fmla="*/ 9036040 h 11687745"/>
                <a:gd name="connsiteX153" fmla="*/ 1438546 w 9376672"/>
                <a:gd name="connsiteY153" fmla="*/ 9000601 h 11687745"/>
                <a:gd name="connsiteX154" fmla="*/ 1245055 w 9376672"/>
                <a:gd name="connsiteY154" fmla="*/ 9004590 h 11687745"/>
                <a:gd name="connsiteX155" fmla="*/ 615528 w 9376672"/>
                <a:gd name="connsiteY155" fmla="*/ 9017509 h 11687745"/>
                <a:gd name="connsiteX156" fmla="*/ 146791 w 9376672"/>
                <a:gd name="connsiteY156" fmla="*/ 9013940 h 11687745"/>
                <a:gd name="connsiteX157" fmla="*/ 116556 w 9376672"/>
                <a:gd name="connsiteY157" fmla="*/ 8995766 h 11687745"/>
                <a:gd name="connsiteX158" fmla="*/ 787947 w 9376672"/>
                <a:gd name="connsiteY158" fmla="*/ 8973356 h 11687745"/>
                <a:gd name="connsiteX159" fmla="*/ 1437535 w 9376672"/>
                <a:gd name="connsiteY159" fmla="*/ 8954535 h 11687745"/>
                <a:gd name="connsiteX160" fmla="*/ 1443197 w 9376672"/>
                <a:gd name="connsiteY160" fmla="*/ 8934417 h 11687745"/>
                <a:gd name="connsiteX161" fmla="*/ 1449036 w 9376672"/>
                <a:gd name="connsiteY161" fmla="*/ 8914143 h 11687745"/>
                <a:gd name="connsiteX162" fmla="*/ 1448410 w 9376672"/>
                <a:gd name="connsiteY162" fmla="*/ 8827632 h 11687745"/>
                <a:gd name="connsiteX163" fmla="*/ 1227285 w 9376672"/>
                <a:gd name="connsiteY163" fmla="*/ 8796838 h 11687745"/>
                <a:gd name="connsiteX164" fmla="*/ 769378 w 9376672"/>
                <a:gd name="connsiteY164" fmla="*/ 8775918 h 11687745"/>
                <a:gd name="connsiteX165" fmla="*/ 425947 w 9376672"/>
                <a:gd name="connsiteY165" fmla="*/ 8763673 h 11687745"/>
                <a:gd name="connsiteX166" fmla="*/ 178463 w 9376672"/>
                <a:gd name="connsiteY166" fmla="*/ 8597189 h 11687745"/>
                <a:gd name="connsiteX167" fmla="*/ 196900 w 9376672"/>
                <a:gd name="connsiteY167" fmla="*/ 8537738 h 11687745"/>
                <a:gd name="connsiteX168" fmla="*/ 206071 w 9376672"/>
                <a:gd name="connsiteY168" fmla="*/ 8535030 h 11687745"/>
                <a:gd name="connsiteX169" fmla="*/ 229703 w 9376672"/>
                <a:gd name="connsiteY169" fmla="*/ 8541220 h 11687745"/>
                <a:gd name="connsiteX170" fmla="*/ 1321651 w 9376672"/>
                <a:gd name="connsiteY170" fmla="*/ 8649667 h 11687745"/>
                <a:gd name="connsiteX171" fmla="*/ 1434581 w 9376672"/>
                <a:gd name="connsiteY171" fmla="*/ 8653676 h 11687745"/>
                <a:gd name="connsiteX172" fmla="*/ 1434581 w 9376672"/>
                <a:gd name="connsiteY172" fmla="*/ 8594964 h 11687745"/>
                <a:gd name="connsiteX173" fmla="*/ 1430728 w 9376672"/>
                <a:gd name="connsiteY173" fmla="*/ 8516984 h 11687745"/>
                <a:gd name="connsiteX174" fmla="*/ 1426874 w 9376672"/>
                <a:gd name="connsiteY174" fmla="*/ 8497719 h 11687745"/>
                <a:gd name="connsiteX175" fmla="*/ 847514 w 9376672"/>
                <a:gd name="connsiteY175" fmla="*/ 8501460 h 11687745"/>
                <a:gd name="connsiteX176" fmla="*/ 256321 w 9376672"/>
                <a:gd name="connsiteY176" fmla="*/ 8496101 h 11687745"/>
                <a:gd name="connsiteX177" fmla="*/ 248392 w 9376672"/>
                <a:gd name="connsiteY177" fmla="*/ 8476824 h 11687745"/>
                <a:gd name="connsiteX178" fmla="*/ 430921 w 9376672"/>
                <a:gd name="connsiteY178" fmla="*/ 8466651 h 11687745"/>
                <a:gd name="connsiteX179" fmla="*/ 1019175 w 9376672"/>
                <a:gd name="connsiteY179" fmla="*/ 8462541 h 11687745"/>
                <a:gd name="connsiteX180" fmla="*/ 1428805 w 9376672"/>
                <a:gd name="connsiteY180" fmla="*/ 8458428 h 11687745"/>
                <a:gd name="connsiteX181" fmla="*/ 1427053 w 9376672"/>
                <a:gd name="connsiteY181" fmla="*/ 8396033 h 11687745"/>
                <a:gd name="connsiteX182" fmla="*/ 1425301 w 9376672"/>
                <a:gd name="connsiteY182" fmla="*/ 8333636 h 11687745"/>
                <a:gd name="connsiteX183" fmla="*/ 1000393 w 9376672"/>
                <a:gd name="connsiteY183" fmla="*/ 8330543 h 11687745"/>
                <a:gd name="connsiteX184" fmla="*/ 571258 w 9376672"/>
                <a:gd name="connsiteY184" fmla="*/ 8323222 h 11687745"/>
                <a:gd name="connsiteX185" fmla="*/ 595405 w 9376672"/>
                <a:gd name="connsiteY185" fmla="*/ 8297270 h 11687745"/>
                <a:gd name="connsiteX186" fmla="*/ 1002362 w 9376672"/>
                <a:gd name="connsiteY186" fmla="*/ 8287081 h 11687745"/>
                <a:gd name="connsiteX187" fmla="*/ 1388173 w 9376672"/>
                <a:gd name="connsiteY187" fmla="*/ 8286844 h 11687745"/>
                <a:gd name="connsiteX188" fmla="*/ 1363151 w 9376672"/>
                <a:gd name="connsiteY188" fmla="*/ 8263220 h 11687745"/>
                <a:gd name="connsiteX189" fmla="*/ 1338129 w 9376672"/>
                <a:gd name="connsiteY189" fmla="*/ 8239594 h 11687745"/>
                <a:gd name="connsiteX190" fmla="*/ 1050756 w 9376672"/>
                <a:gd name="connsiteY190" fmla="*/ 8235099 h 11687745"/>
                <a:gd name="connsiteX191" fmla="*/ 758959 w 9376672"/>
                <a:gd name="connsiteY191" fmla="*/ 8223448 h 11687745"/>
                <a:gd name="connsiteX192" fmla="*/ 765050 w 9376672"/>
                <a:gd name="connsiteY192" fmla="*/ 8204451 h 11687745"/>
                <a:gd name="connsiteX193" fmla="*/ 1043194 w 9376672"/>
                <a:gd name="connsiteY193" fmla="*/ 8196266 h 11687745"/>
                <a:gd name="connsiteX194" fmla="*/ 1304336 w 9376672"/>
                <a:gd name="connsiteY194" fmla="*/ 8165730 h 11687745"/>
                <a:gd name="connsiteX195" fmla="*/ 1304220 w 9376672"/>
                <a:gd name="connsiteY195" fmla="*/ 8046596 h 11687745"/>
                <a:gd name="connsiteX196" fmla="*/ 1310440 w 9376672"/>
                <a:gd name="connsiteY196" fmla="*/ 8025664 h 11687745"/>
                <a:gd name="connsiteX197" fmla="*/ 1225551 w 9376672"/>
                <a:gd name="connsiteY197" fmla="*/ 8029712 h 11687745"/>
                <a:gd name="connsiteX198" fmla="*/ 1063012 w 9376672"/>
                <a:gd name="connsiteY198" fmla="*/ 8037528 h 11687745"/>
                <a:gd name="connsiteX199" fmla="*/ 974558 w 9376672"/>
                <a:gd name="connsiteY199" fmla="*/ 8030492 h 11687745"/>
                <a:gd name="connsiteX200" fmla="*/ 1172408 w 9376672"/>
                <a:gd name="connsiteY200" fmla="*/ 7991316 h 11687745"/>
                <a:gd name="connsiteX201" fmla="*/ 1327913 w 9376672"/>
                <a:gd name="connsiteY201" fmla="*/ 7985486 h 11687745"/>
                <a:gd name="connsiteX202" fmla="*/ 1352000 w 9376672"/>
                <a:gd name="connsiteY202" fmla="*/ 7961404 h 11687745"/>
                <a:gd name="connsiteX203" fmla="*/ 1536691 w 9376672"/>
                <a:gd name="connsiteY203" fmla="*/ 7912859 h 11687745"/>
                <a:gd name="connsiteX204" fmla="*/ 1736236 w 9376672"/>
                <a:gd name="connsiteY204" fmla="*/ 7963130 h 11687745"/>
                <a:gd name="connsiteX205" fmla="*/ 1765605 w 9376672"/>
                <a:gd name="connsiteY205" fmla="*/ 7984006 h 11687745"/>
                <a:gd name="connsiteX206" fmla="*/ 1892477 w 9376672"/>
                <a:gd name="connsiteY206" fmla="*/ 7984006 h 11687745"/>
                <a:gd name="connsiteX207" fmla="*/ 2201894 w 9376672"/>
                <a:gd name="connsiteY207" fmla="*/ 7989961 h 11687745"/>
                <a:gd name="connsiteX208" fmla="*/ 3161026 w 9376672"/>
                <a:gd name="connsiteY208" fmla="*/ 8014896 h 11687745"/>
                <a:gd name="connsiteX209" fmla="*/ 4247010 w 9376672"/>
                <a:gd name="connsiteY209" fmla="*/ 8042189 h 11687745"/>
                <a:gd name="connsiteX210" fmla="*/ 5011221 w 9376672"/>
                <a:gd name="connsiteY210" fmla="*/ 8024496 h 11687745"/>
                <a:gd name="connsiteX211" fmla="*/ 5459847 w 9376672"/>
                <a:gd name="connsiteY211" fmla="*/ 8011829 h 11687745"/>
                <a:gd name="connsiteX212" fmla="*/ 6740751 w 9376672"/>
                <a:gd name="connsiteY212" fmla="*/ 7946813 h 11687745"/>
                <a:gd name="connsiteX213" fmla="*/ 7505338 w 9376672"/>
                <a:gd name="connsiteY213" fmla="*/ 7897316 h 11687745"/>
                <a:gd name="connsiteX214" fmla="*/ 7532426 w 9376672"/>
                <a:gd name="connsiteY214" fmla="*/ 7867136 h 11687745"/>
                <a:gd name="connsiteX215" fmla="*/ 7567698 w 9376672"/>
                <a:gd name="connsiteY215" fmla="*/ 7816984 h 11687745"/>
                <a:gd name="connsiteX216" fmla="*/ 7587674 w 9376672"/>
                <a:gd name="connsiteY216" fmla="*/ 7797013 h 11687745"/>
                <a:gd name="connsiteX217" fmla="*/ 7136367 w 9376672"/>
                <a:gd name="connsiteY217" fmla="*/ 7800080 h 11687745"/>
                <a:gd name="connsiteX218" fmla="*/ 6109581 w 9376672"/>
                <a:gd name="connsiteY218" fmla="*/ 7847699 h 11687745"/>
                <a:gd name="connsiteX219" fmla="*/ 5369607 w 9376672"/>
                <a:gd name="connsiteY219" fmla="*/ 7896420 h 11687745"/>
                <a:gd name="connsiteX220" fmla="*/ 4627572 w 9376672"/>
                <a:gd name="connsiteY220" fmla="*/ 7885134 h 11687745"/>
                <a:gd name="connsiteX221" fmla="*/ 3464235 w 9376672"/>
                <a:gd name="connsiteY221" fmla="*/ 7860133 h 11687745"/>
                <a:gd name="connsiteX222" fmla="*/ 2774279 w 9376672"/>
                <a:gd name="connsiteY222" fmla="*/ 7835595 h 11687745"/>
                <a:gd name="connsiteX223" fmla="*/ 1406744 w 9376672"/>
                <a:gd name="connsiteY223" fmla="*/ 7826743 h 11687745"/>
                <a:gd name="connsiteX224" fmla="*/ 1034110 w 9376672"/>
                <a:gd name="connsiteY224" fmla="*/ 7839695 h 11687745"/>
                <a:gd name="connsiteX225" fmla="*/ 803419 w 9376672"/>
                <a:gd name="connsiteY225" fmla="*/ 7817126 h 11687745"/>
                <a:gd name="connsiteX226" fmla="*/ 996792 w 9376672"/>
                <a:gd name="connsiteY226" fmla="*/ 7802381 h 11687745"/>
                <a:gd name="connsiteX227" fmla="*/ 1416026 w 9376672"/>
                <a:gd name="connsiteY227" fmla="*/ 7785723 h 11687745"/>
                <a:gd name="connsiteX228" fmla="*/ 2709306 w 9376672"/>
                <a:gd name="connsiteY228" fmla="*/ 7792214 h 11687745"/>
                <a:gd name="connsiteX229" fmla="*/ 3612746 w 9376672"/>
                <a:gd name="connsiteY229" fmla="*/ 7822844 h 11687745"/>
                <a:gd name="connsiteX230" fmla="*/ 4680166 w 9376672"/>
                <a:gd name="connsiteY230" fmla="*/ 7848189 h 11687745"/>
                <a:gd name="connsiteX231" fmla="*/ 5057631 w 9376672"/>
                <a:gd name="connsiteY231" fmla="*/ 7857937 h 11687745"/>
                <a:gd name="connsiteX232" fmla="*/ 6106487 w 9376672"/>
                <a:gd name="connsiteY232" fmla="*/ 7807755 h 11687745"/>
                <a:gd name="connsiteX233" fmla="*/ 7495680 w 9376672"/>
                <a:gd name="connsiteY233" fmla="*/ 7755103 h 11687745"/>
                <a:gd name="connsiteX234" fmla="*/ 8114474 w 9376672"/>
                <a:gd name="connsiteY234" fmla="*/ 7748979 h 11687745"/>
                <a:gd name="connsiteX235" fmla="*/ 8597520 w 9376672"/>
                <a:gd name="connsiteY235" fmla="*/ 7749470 h 11687745"/>
                <a:gd name="connsiteX236" fmla="*/ 8590149 w 9376672"/>
                <a:gd name="connsiteY236" fmla="*/ 7767400 h 11687745"/>
                <a:gd name="connsiteX237" fmla="*/ 8244421 w 9376672"/>
                <a:gd name="connsiteY237" fmla="*/ 7785966 h 11687745"/>
                <a:gd name="connsiteX238" fmla="*/ 7908150 w 9376672"/>
                <a:gd name="connsiteY238" fmla="*/ 7795420 h 11687745"/>
                <a:gd name="connsiteX239" fmla="*/ 7926714 w 9376672"/>
                <a:gd name="connsiteY239" fmla="*/ 7807939 h 11687745"/>
                <a:gd name="connsiteX240" fmla="*/ 7973036 w 9376672"/>
                <a:gd name="connsiteY240" fmla="*/ 7845663 h 11687745"/>
                <a:gd name="connsiteX241" fmla="*/ 7998672 w 9376672"/>
                <a:gd name="connsiteY241" fmla="*/ 7872876 h 11687745"/>
                <a:gd name="connsiteX242" fmla="*/ 8146298 w 9376672"/>
                <a:gd name="connsiteY242" fmla="*/ 7866719 h 11687745"/>
                <a:gd name="connsiteX243" fmla="*/ 8429193 w 9376672"/>
                <a:gd name="connsiteY243" fmla="*/ 7859740 h 11687745"/>
                <a:gd name="connsiteX244" fmla="*/ 8573909 w 9376672"/>
                <a:gd name="connsiteY244" fmla="*/ 7868363 h 11687745"/>
                <a:gd name="connsiteX245" fmla="*/ 8296125 w 9376672"/>
                <a:gd name="connsiteY245" fmla="*/ 7902855 h 11687745"/>
                <a:gd name="connsiteX246" fmla="*/ 8012867 w 9376672"/>
                <a:gd name="connsiteY246" fmla="*/ 7913331 h 11687745"/>
                <a:gd name="connsiteX247" fmla="*/ 8008687 w 9376672"/>
                <a:gd name="connsiteY247" fmla="*/ 7946675 h 11687745"/>
                <a:gd name="connsiteX248" fmla="*/ 8002862 w 9376672"/>
                <a:gd name="connsiteY248" fmla="*/ 7990850 h 11687745"/>
                <a:gd name="connsiteX249" fmla="*/ 7998590 w 9376672"/>
                <a:gd name="connsiteY249" fmla="*/ 8004309 h 11687745"/>
                <a:gd name="connsiteX250" fmla="*/ 8087472 w 9376672"/>
                <a:gd name="connsiteY250" fmla="*/ 7999686 h 11687745"/>
                <a:gd name="connsiteX251" fmla="*/ 8725910 w 9376672"/>
                <a:gd name="connsiteY251" fmla="*/ 7991595 h 11687745"/>
                <a:gd name="connsiteX252" fmla="*/ 8735191 w 9376672"/>
                <a:gd name="connsiteY252" fmla="*/ 8010652 h 11687745"/>
                <a:gd name="connsiteX253" fmla="*/ 8649731 w 9376672"/>
                <a:gd name="connsiteY253" fmla="*/ 8025403 h 11687745"/>
                <a:gd name="connsiteX254" fmla="*/ 8008997 w 9376672"/>
                <a:gd name="connsiteY254" fmla="*/ 8043413 h 11687745"/>
                <a:gd name="connsiteX255" fmla="*/ 7968902 w 9376672"/>
                <a:gd name="connsiteY255" fmla="*/ 8075214 h 11687745"/>
                <a:gd name="connsiteX256" fmla="*/ 7923283 w 9376672"/>
                <a:gd name="connsiteY256" fmla="*/ 8133673 h 11687745"/>
                <a:gd name="connsiteX257" fmla="*/ 7898403 w 9376672"/>
                <a:gd name="connsiteY257" fmla="*/ 8169115 h 11687745"/>
                <a:gd name="connsiteX258" fmla="*/ 8142320 w 9376672"/>
                <a:gd name="connsiteY258" fmla="*/ 8157134 h 11687745"/>
                <a:gd name="connsiteX259" fmla="*/ 8795148 w 9376672"/>
                <a:gd name="connsiteY259" fmla="*/ 8123743 h 11687745"/>
                <a:gd name="connsiteX260" fmla="*/ 8931283 w 9376672"/>
                <a:gd name="connsiteY260" fmla="*/ 8123134 h 11687745"/>
                <a:gd name="connsiteX261" fmla="*/ 8931283 w 9376672"/>
                <a:gd name="connsiteY261" fmla="*/ 8138602 h 11687745"/>
                <a:gd name="connsiteX262" fmla="*/ 8931283 w 9376672"/>
                <a:gd name="connsiteY262" fmla="*/ 8154068 h 11687745"/>
                <a:gd name="connsiteX263" fmla="*/ 8810617 w 9376672"/>
                <a:gd name="connsiteY263" fmla="*/ 8158543 h 11687745"/>
                <a:gd name="connsiteX264" fmla="*/ 7900435 w 9376672"/>
                <a:gd name="connsiteY264" fmla="*/ 8218148 h 11687745"/>
                <a:gd name="connsiteX265" fmla="*/ 7899623 w 9376672"/>
                <a:gd name="connsiteY265" fmla="*/ 8289567 h 11687745"/>
                <a:gd name="connsiteX266" fmla="*/ 7902462 w 9376672"/>
                <a:gd name="connsiteY266" fmla="*/ 8357012 h 11687745"/>
                <a:gd name="connsiteX267" fmla="*/ 8020843 w 9376672"/>
                <a:gd name="connsiteY267" fmla="*/ 8352645 h 11687745"/>
                <a:gd name="connsiteX268" fmla="*/ 8293923 w 9376672"/>
                <a:gd name="connsiteY268" fmla="*/ 8342664 h 11687745"/>
                <a:gd name="connsiteX269" fmla="*/ 8755698 w 9376672"/>
                <a:gd name="connsiteY269" fmla="*/ 8336814 h 11687745"/>
                <a:gd name="connsiteX270" fmla="*/ 9082112 w 9376672"/>
                <a:gd name="connsiteY270" fmla="*/ 8332712 h 11687745"/>
                <a:gd name="connsiteX271" fmla="*/ 9087726 w 9376672"/>
                <a:gd name="connsiteY271" fmla="*/ 8270004 h 11687745"/>
                <a:gd name="connsiteX272" fmla="*/ 8750162 w 9376672"/>
                <a:gd name="connsiteY272" fmla="*/ 7993216 h 11687745"/>
                <a:gd name="connsiteX273" fmla="*/ 8622822 w 9376672"/>
                <a:gd name="connsiteY273" fmla="*/ 7795008 h 11687745"/>
                <a:gd name="connsiteX274" fmla="*/ 8621013 w 9376672"/>
                <a:gd name="connsiteY274" fmla="*/ 7725704 h 11687745"/>
                <a:gd name="connsiteX275" fmla="*/ 8246371 w 9376672"/>
                <a:gd name="connsiteY275" fmla="*/ 7607006 h 11687745"/>
                <a:gd name="connsiteX276" fmla="*/ 8102502 w 9376672"/>
                <a:gd name="connsiteY276" fmla="*/ 7578003 h 11687745"/>
                <a:gd name="connsiteX277" fmla="*/ 8092816 w 9376672"/>
                <a:gd name="connsiteY277" fmla="*/ 7587519 h 11687745"/>
                <a:gd name="connsiteX278" fmla="*/ 8085080 w 9376672"/>
                <a:gd name="connsiteY278" fmla="*/ 7603405 h 11687745"/>
                <a:gd name="connsiteX279" fmla="*/ 6734561 w 9376672"/>
                <a:gd name="connsiteY279" fmla="*/ 7646773 h 11687745"/>
                <a:gd name="connsiteX280" fmla="*/ 5908471 w 9376672"/>
                <a:gd name="connsiteY280" fmla="*/ 7677601 h 11687745"/>
                <a:gd name="connsiteX281" fmla="*/ 5531006 w 9376672"/>
                <a:gd name="connsiteY281" fmla="*/ 7693245 h 11687745"/>
                <a:gd name="connsiteX282" fmla="*/ 5184482 w 9376672"/>
                <a:gd name="connsiteY282" fmla="*/ 7708792 h 11687745"/>
                <a:gd name="connsiteX283" fmla="*/ 3823134 w 9376672"/>
                <a:gd name="connsiteY283" fmla="*/ 7718134 h 11687745"/>
                <a:gd name="connsiteX284" fmla="*/ 2423643 w 9376672"/>
                <a:gd name="connsiteY284" fmla="*/ 7698422 h 11687745"/>
                <a:gd name="connsiteX285" fmla="*/ 1536689 w 9376672"/>
                <a:gd name="connsiteY285" fmla="*/ 7699336 h 11687745"/>
                <a:gd name="connsiteX286" fmla="*/ 974679 w 9376672"/>
                <a:gd name="connsiteY286" fmla="*/ 7693453 h 11687745"/>
                <a:gd name="connsiteX287" fmla="*/ 779759 w 9376672"/>
                <a:gd name="connsiteY287" fmla="*/ 7682958 h 11687745"/>
                <a:gd name="connsiteX288" fmla="*/ 929033 w 9376672"/>
                <a:gd name="connsiteY288" fmla="*/ 7655543 h 11687745"/>
                <a:gd name="connsiteX289" fmla="*/ 2214269 w 9376672"/>
                <a:gd name="connsiteY289" fmla="*/ 7657555 h 11687745"/>
                <a:gd name="connsiteX290" fmla="*/ 3714845 w 9376672"/>
                <a:gd name="connsiteY290" fmla="*/ 7673769 h 11687745"/>
                <a:gd name="connsiteX291" fmla="*/ 5141166 w 9376672"/>
                <a:gd name="connsiteY291" fmla="*/ 7671360 h 11687745"/>
                <a:gd name="connsiteX292" fmla="*/ 5623826 w 9376672"/>
                <a:gd name="connsiteY292" fmla="*/ 7649864 h 11687745"/>
                <a:gd name="connsiteX293" fmla="*/ 6131237 w 9376672"/>
                <a:gd name="connsiteY293" fmla="*/ 7628200 h 11687745"/>
                <a:gd name="connsiteX294" fmla="*/ 6876884 w 9376672"/>
                <a:gd name="connsiteY294" fmla="*/ 7603536 h 11687745"/>
                <a:gd name="connsiteX295" fmla="*/ 7918005 w 9376672"/>
                <a:gd name="connsiteY295" fmla="*/ 7571686 h 11687745"/>
                <a:gd name="connsiteX296" fmla="*/ 8037124 w 9376672"/>
                <a:gd name="connsiteY296" fmla="*/ 7567591 h 11687745"/>
                <a:gd name="connsiteX297" fmla="*/ 8037124 w 9376672"/>
                <a:gd name="connsiteY297" fmla="*/ 7553147 h 11687745"/>
                <a:gd name="connsiteX298" fmla="*/ 8315581 w 9376672"/>
                <a:gd name="connsiteY298" fmla="*/ 7443313 h 11687745"/>
                <a:gd name="connsiteX299" fmla="*/ 8705422 w 9376672"/>
                <a:gd name="connsiteY299" fmla="*/ 7269518 h 11687745"/>
                <a:gd name="connsiteX300" fmla="*/ 8590579 w 9376672"/>
                <a:gd name="connsiteY300" fmla="*/ 7165537 h 11687745"/>
                <a:gd name="connsiteX301" fmla="*/ 8498080 w 9376672"/>
                <a:gd name="connsiteY301" fmla="*/ 7134545 h 11687745"/>
                <a:gd name="connsiteX302" fmla="*/ 8336042 w 9376672"/>
                <a:gd name="connsiteY302" fmla="*/ 7150828 h 11687745"/>
                <a:gd name="connsiteX303" fmla="*/ 8081269 w 9376672"/>
                <a:gd name="connsiteY303" fmla="*/ 7163974 h 11687745"/>
                <a:gd name="connsiteX304" fmla="*/ 7003737 w 9376672"/>
                <a:gd name="connsiteY304" fmla="*/ 7160785 h 11687745"/>
                <a:gd name="connsiteX305" fmla="*/ 6579863 w 9376672"/>
                <a:gd name="connsiteY305" fmla="*/ 7139490 h 11687745"/>
                <a:gd name="connsiteX306" fmla="*/ 6224056 w 9376672"/>
                <a:gd name="connsiteY306" fmla="*/ 7122734 h 11687745"/>
                <a:gd name="connsiteX307" fmla="*/ 5657859 w 9376672"/>
                <a:gd name="connsiteY307" fmla="*/ 7114866 h 11687745"/>
                <a:gd name="connsiteX308" fmla="*/ 4772983 w 9376672"/>
                <a:gd name="connsiteY308" fmla="*/ 7164438 h 11687745"/>
                <a:gd name="connsiteX309" fmla="*/ 3931423 w 9376672"/>
                <a:gd name="connsiteY309" fmla="*/ 7212006 h 11687745"/>
                <a:gd name="connsiteX310" fmla="*/ 3284783 w 9376672"/>
                <a:gd name="connsiteY310" fmla="*/ 7203097 h 11687745"/>
                <a:gd name="connsiteX311" fmla="*/ 1323205 w 9376672"/>
                <a:gd name="connsiteY311" fmla="*/ 7204282 h 11687745"/>
                <a:gd name="connsiteX312" fmla="*/ 951928 w 9376672"/>
                <a:gd name="connsiteY312" fmla="*/ 7210350 h 11687745"/>
                <a:gd name="connsiteX313" fmla="*/ 775572 w 9376672"/>
                <a:gd name="connsiteY313" fmla="*/ 7210113 h 11687745"/>
                <a:gd name="connsiteX314" fmla="*/ 792613 w 9376672"/>
                <a:gd name="connsiteY314" fmla="*/ 7195118 h 11687745"/>
                <a:gd name="connsiteX315" fmla="*/ 829741 w 9376672"/>
                <a:gd name="connsiteY315" fmla="*/ 7177097 h 11687745"/>
                <a:gd name="connsiteX316" fmla="*/ 2140013 w 9376672"/>
                <a:gd name="connsiteY316" fmla="*/ 7156539 h 11687745"/>
                <a:gd name="connsiteX317" fmla="*/ 3250749 w 9376672"/>
                <a:gd name="connsiteY317" fmla="*/ 7163626 h 11687745"/>
                <a:gd name="connsiteX318" fmla="*/ 3977832 w 9376672"/>
                <a:gd name="connsiteY318" fmla="*/ 7173308 h 11687745"/>
                <a:gd name="connsiteX319" fmla="*/ 4881272 w 9376672"/>
                <a:gd name="connsiteY319" fmla="*/ 7111601 h 11687745"/>
                <a:gd name="connsiteX320" fmla="*/ 5638537 w 9376672"/>
                <a:gd name="connsiteY320" fmla="*/ 7074396 h 11687745"/>
                <a:gd name="connsiteX321" fmla="*/ 6870696 w 9376672"/>
                <a:gd name="connsiteY321" fmla="*/ 7114585 h 11687745"/>
                <a:gd name="connsiteX322" fmla="*/ 8045846 w 9376672"/>
                <a:gd name="connsiteY322" fmla="*/ 7127588 h 11687745"/>
                <a:gd name="connsiteX323" fmla="*/ 8302072 w 9376672"/>
                <a:gd name="connsiteY323" fmla="*/ 7111678 h 11687745"/>
                <a:gd name="connsiteX324" fmla="*/ 8462570 w 9376672"/>
                <a:gd name="connsiteY324" fmla="*/ 7102727 h 11687745"/>
                <a:gd name="connsiteX325" fmla="*/ 8438392 w 9376672"/>
                <a:gd name="connsiteY325" fmla="*/ 7086355 h 11687745"/>
                <a:gd name="connsiteX326" fmla="*/ 8352193 w 9376672"/>
                <a:gd name="connsiteY326" fmla="*/ 6906286 h 11687745"/>
                <a:gd name="connsiteX327" fmla="*/ 8371273 w 9376672"/>
                <a:gd name="connsiteY327" fmla="*/ 6873234 h 11687745"/>
                <a:gd name="connsiteX328" fmla="*/ 8349378 w 9376672"/>
                <a:gd name="connsiteY328" fmla="*/ 6880014 h 11687745"/>
                <a:gd name="connsiteX329" fmla="*/ 7741413 w 9376672"/>
                <a:gd name="connsiteY329" fmla="*/ 6887930 h 11687745"/>
                <a:gd name="connsiteX330" fmla="*/ 6827381 w 9376672"/>
                <a:gd name="connsiteY330" fmla="*/ 6899844 h 11687745"/>
                <a:gd name="connsiteX331" fmla="*/ 5694987 w 9376672"/>
                <a:gd name="connsiteY331" fmla="*/ 6913389 h 11687745"/>
                <a:gd name="connsiteX332" fmla="*/ 4311981 w 9376672"/>
                <a:gd name="connsiteY332" fmla="*/ 6912915 h 11687745"/>
                <a:gd name="connsiteX333" fmla="*/ 2913506 w 9376672"/>
                <a:gd name="connsiteY333" fmla="*/ 6941133 h 11687745"/>
                <a:gd name="connsiteX334" fmla="*/ 1536689 w 9376672"/>
                <a:gd name="connsiteY334" fmla="*/ 6964250 h 11687745"/>
                <a:gd name="connsiteX335" fmla="*/ 616024 w 9376672"/>
                <a:gd name="connsiteY335" fmla="*/ 6954368 h 11687745"/>
                <a:gd name="connsiteX336" fmla="*/ 588511 w 9376672"/>
                <a:gd name="connsiteY336" fmla="*/ 6936355 h 11687745"/>
                <a:gd name="connsiteX337" fmla="*/ 1407075 w 9376672"/>
                <a:gd name="connsiteY337" fmla="*/ 6927975 h 11687745"/>
                <a:gd name="connsiteX338" fmla="*/ 2922788 w 9376672"/>
                <a:gd name="connsiteY338" fmla="*/ 6901333 h 11687745"/>
                <a:gd name="connsiteX339" fmla="*/ 5032877 w 9376672"/>
                <a:gd name="connsiteY339" fmla="*/ 6873343 h 11687745"/>
                <a:gd name="connsiteX340" fmla="*/ 6830474 w 9376672"/>
                <a:gd name="connsiteY340" fmla="*/ 6860756 h 11687745"/>
                <a:gd name="connsiteX341" fmla="*/ 7727726 w 9376672"/>
                <a:gd name="connsiteY341" fmla="*/ 6848972 h 11687745"/>
                <a:gd name="connsiteX342" fmla="*/ 8399118 w 9376672"/>
                <a:gd name="connsiteY342" fmla="*/ 6848057 h 11687745"/>
                <a:gd name="connsiteX343" fmla="*/ 8445527 w 9376672"/>
                <a:gd name="connsiteY343" fmla="*/ 6815366 h 11687745"/>
                <a:gd name="connsiteX344" fmla="*/ 8854341 w 9376672"/>
                <a:gd name="connsiteY344" fmla="*/ 6592735 h 11687745"/>
                <a:gd name="connsiteX345" fmla="*/ 9098210 w 9376672"/>
                <a:gd name="connsiteY345" fmla="*/ 6466928 h 11687745"/>
                <a:gd name="connsiteX346" fmla="*/ 9134622 w 9376672"/>
                <a:gd name="connsiteY346" fmla="*/ 6401241 h 11687745"/>
                <a:gd name="connsiteX347" fmla="*/ 8963283 w 9376672"/>
                <a:gd name="connsiteY347" fmla="*/ 6343153 h 11687745"/>
                <a:gd name="connsiteX348" fmla="*/ 8782770 w 9376672"/>
                <a:gd name="connsiteY348" fmla="*/ 6359356 h 11687745"/>
                <a:gd name="connsiteX349" fmla="*/ 8482656 w 9376672"/>
                <a:gd name="connsiteY349" fmla="*/ 6381186 h 11687745"/>
                <a:gd name="connsiteX350" fmla="*/ 8201104 w 9376672"/>
                <a:gd name="connsiteY350" fmla="*/ 6402916 h 11687745"/>
                <a:gd name="connsiteX351" fmla="*/ 8002279 w 9376672"/>
                <a:gd name="connsiteY351" fmla="*/ 6416007 h 11687745"/>
                <a:gd name="connsiteX352" fmla="*/ 7951964 w 9376672"/>
                <a:gd name="connsiteY352" fmla="*/ 6419568 h 11687745"/>
                <a:gd name="connsiteX353" fmla="*/ 7942889 w 9376672"/>
                <a:gd name="connsiteY353" fmla="*/ 6454650 h 11687745"/>
                <a:gd name="connsiteX354" fmla="*/ 7929115 w 9376672"/>
                <a:gd name="connsiteY354" fmla="*/ 6500555 h 11687745"/>
                <a:gd name="connsiteX355" fmla="*/ 7976128 w 9376672"/>
                <a:gd name="connsiteY355" fmla="*/ 6511344 h 11687745"/>
                <a:gd name="connsiteX356" fmla="*/ 8853475 w 9376672"/>
                <a:gd name="connsiteY356" fmla="*/ 6467688 h 11687745"/>
                <a:gd name="connsiteX357" fmla="*/ 9007869 w 9376672"/>
                <a:gd name="connsiteY357" fmla="*/ 6482999 h 11687745"/>
                <a:gd name="connsiteX358" fmla="*/ 8714702 w 9376672"/>
                <a:gd name="connsiteY358" fmla="*/ 6517271 h 11687745"/>
                <a:gd name="connsiteX359" fmla="*/ 8086724 w 9376672"/>
                <a:gd name="connsiteY359" fmla="*/ 6548703 h 11687745"/>
                <a:gd name="connsiteX360" fmla="*/ 7910465 w 9376672"/>
                <a:gd name="connsiteY360" fmla="*/ 6555111 h 11687745"/>
                <a:gd name="connsiteX361" fmla="*/ 7874166 w 9376672"/>
                <a:gd name="connsiteY361" fmla="*/ 6592430 h 11687745"/>
                <a:gd name="connsiteX362" fmla="*/ 7840956 w 9376672"/>
                <a:gd name="connsiteY362" fmla="*/ 6632838 h 11687745"/>
                <a:gd name="connsiteX363" fmla="*/ 8287470 w 9376672"/>
                <a:gd name="connsiteY363" fmla="*/ 6628459 h 11687745"/>
                <a:gd name="connsiteX364" fmla="*/ 8737344 w 9376672"/>
                <a:gd name="connsiteY364" fmla="*/ 6627427 h 11687745"/>
                <a:gd name="connsiteX365" fmla="*/ 8732342 w 9376672"/>
                <a:gd name="connsiteY365" fmla="*/ 6637481 h 11687745"/>
                <a:gd name="connsiteX366" fmla="*/ 8594037 w 9376672"/>
                <a:gd name="connsiteY366" fmla="*/ 6660593 h 11687745"/>
                <a:gd name="connsiteX367" fmla="*/ 7687504 w 9376672"/>
                <a:gd name="connsiteY367" fmla="*/ 6668789 h 11687745"/>
                <a:gd name="connsiteX368" fmla="*/ 6623177 w 9376672"/>
                <a:gd name="connsiteY368" fmla="*/ 6677831 h 11687745"/>
                <a:gd name="connsiteX369" fmla="*/ 5586697 w 9376672"/>
                <a:gd name="connsiteY369" fmla="*/ 6721627 h 11687745"/>
                <a:gd name="connsiteX370" fmla="*/ 4454924 w 9376672"/>
                <a:gd name="connsiteY370" fmla="*/ 6734666 h 11687745"/>
                <a:gd name="connsiteX371" fmla="*/ 3603461 w 9376672"/>
                <a:gd name="connsiteY371" fmla="*/ 6720161 h 11687745"/>
                <a:gd name="connsiteX372" fmla="*/ 1443868 w 9376672"/>
                <a:gd name="connsiteY372" fmla="*/ 6723828 h 11687745"/>
                <a:gd name="connsiteX373" fmla="*/ 606434 w 9376672"/>
                <a:gd name="connsiteY373" fmla="*/ 6746388 h 11687745"/>
                <a:gd name="connsiteX374" fmla="*/ 545910 w 9376672"/>
                <a:gd name="connsiteY374" fmla="*/ 6719002 h 11687745"/>
                <a:gd name="connsiteX375" fmla="*/ 827071 w 9376672"/>
                <a:gd name="connsiteY375" fmla="*/ 6701569 h 11687745"/>
                <a:gd name="connsiteX376" fmla="*/ 1210671 w 9376672"/>
                <a:gd name="connsiteY376" fmla="*/ 6692292 h 11687745"/>
                <a:gd name="connsiteX377" fmla="*/ 1330187 w 9376672"/>
                <a:gd name="connsiteY377" fmla="*/ 6687693 h 11687745"/>
                <a:gd name="connsiteX378" fmla="*/ 1297303 w 9376672"/>
                <a:gd name="connsiteY378" fmla="*/ 6665632 h 11687745"/>
                <a:gd name="connsiteX379" fmla="*/ 1207664 w 9376672"/>
                <a:gd name="connsiteY379" fmla="*/ 6535349 h 11687745"/>
                <a:gd name="connsiteX380" fmla="*/ 1184089 w 9376672"/>
                <a:gd name="connsiteY380" fmla="*/ 6489516 h 11687745"/>
                <a:gd name="connsiteX381" fmla="*/ 1029383 w 9376672"/>
                <a:gd name="connsiteY381" fmla="*/ 6474088 h 11687745"/>
                <a:gd name="connsiteX382" fmla="*/ 882172 w 9376672"/>
                <a:gd name="connsiteY382" fmla="*/ 6456479 h 11687745"/>
                <a:gd name="connsiteX383" fmla="*/ 888387 w 9376672"/>
                <a:gd name="connsiteY383" fmla="*/ 6437644 h 11687745"/>
                <a:gd name="connsiteX384" fmla="*/ 899597 w 9376672"/>
                <a:gd name="connsiteY384" fmla="*/ 6423801 h 11687745"/>
                <a:gd name="connsiteX385" fmla="*/ 1013940 w 9376672"/>
                <a:gd name="connsiteY385" fmla="*/ 6433438 h 11687745"/>
                <a:gd name="connsiteX386" fmla="*/ 1166025 w 9376672"/>
                <a:gd name="connsiteY386" fmla="*/ 6447072 h 11687745"/>
                <a:gd name="connsiteX387" fmla="*/ 1203767 w 9376672"/>
                <a:gd name="connsiteY387" fmla="*/ 6451071 h 11687745"/>
                <a:gd name="connsiteX388" fmla="*/ 1210624 w 9376672"/>
                <a:gd name="connsiteY388" fmla="*/ 6423993 h 11687745"/>
                <a:gd name="connsiteX389" fmla="*/ 1271415 w 9376672"/>
                <a:gd name="connsiteY389" fmla="*/ 6327586 h 11687745"/>
                <a:gd name="connsiteX390" fmla="*/ 1321655 w 9376672"/>
                <a:gd name="connsiteY390" fmla="*/ 6304488 h 11687745"/>
                <a:gd name="connsiteX391" fmla="*/ 1354141 w 9376672"/>
                <a:gd name="connsiteY391" fmla="*/ 6293843 h 11687745"/>
                <a:gd name="connsiteX392" fmla="*/ 1354141 w 9376672"/>
                <a:gd name="connsiteY392" fmla="*/ 6251033 h 11687745"/>
                <a:gd name="connsiteX393" fmla="*/ 1354141 w 9376672"/>
                <a:gd name="connsiteY393" fmla="*/ 6208224 h 11687745"/>
                <a:gd name="connsiteX394" fmla="*/ 1333952 w 9376672"/>
                <a:gd name="connsiteY394" fmla="*/ 6208224 h 11687745"/>
                <a:gd name="connsiteX395" fmla="*/ 1125109 w 9376672"/>
                <a:gd name="connsiteY395" fmla="*/ 6214532 h 11687745"/>
                <a:gd name="connsiteX396" fmla="*/ 526645 w 9376672"/>
                <a:gd name="connsiteY396" fmla="*/ 6226283 h 11687745"/>
                <a:gd name="connsiteX397" fmla="*/ 55149 w 9376672"/>
                <a:gd name="connsiteY397" fmla="*/ 6210748 h 11687745"/>
                <a:gd name="connsiteX398" fmla="*/ 216560 w 9376672"/>
                <a:gd name="connsiteY398" fmla="*/ 6189663 h 11687745"/>
                <a:gd name="connsiteX399" fmla="*/ 1250210 w 9376672"/>
                <a:gd name="connsiteY399" fmla="*/ 6172053 h 11687745"/>
                <a:gd name="connsiteX400" fmla="*/ 1352208 w 9376672"/>
                <a:gd name="connsiteY400" fmla="*/ 6162724 h 11687745"/>
                <a:gd name="connsiteX401" fmla="*/ 1357717 w 9376672"/>
                <a:gd name="connsiteY401" fmla="*/ 5920935 h 11687745"/>
                <a:gd name="connsiteX402" fmla="*/ 1321453 w 9376672"/>
                <a:gd name="connsiteY402" fmla="*/ 5896133 h 11687745"/>
                <a:gd name="connsiteX403" fmla="*/ 692031 w 9376672"/>
                <a:gd name="connsiteY403" fmla="*/ 5821364 h 11687745"/>
                <a:gd name="connsiteX404" fmla="*/ 446342 w 9376672"/>
                <a:gd name="connsiteY404" fmla="*/ 5794340 h 11687745"/>
                <a:gd name="connsiteX405" fmla="*/ 327505 w 9376672"/>
                <a:gd name="connsiteY405" fmla="*/ 5782522 h 11687745"/>
                <a:gd name="connsiteX406" fmla="*/ 291360 w 9376672"/>
                <a:gd name="connsiteY406" fmla="*/ 5757175 h 11687745"/>
                <a:gd name="connsiteX407" fmla="*/ 177947 w 9376672"/>
                <a:gd name="connsiteY407" fmla="*/ 5562295 h 11687745"/>
                <a:gd name="connsiteX408" fmla="*/ 217392 w 9376672"/>
                <a:gd name="connsiteY408" fmla="*/ 5564841 h 11687745"/>
                <a:gd name="connsiteX409" fmla="*/ 419867 w 9376672"/>
                <a:gd name="connsiteY409" fmla="*/ 5604629 h 11687745"/>
                <a:gd name="connsiteX410" fmla="*/ 1258228 w 9376672"/>
                <a:gd name="connsiteY410" fmla="*/ 5652739 h 11687745"/>
                <a:gd name="connsiteX411" fmla="*/ 1338671 w 9376672"/>
                <a:gd name="connsiteY411" fmla="*/ 5654517 h 11687745"/>
                <a:gd name="connsiteX412" fmla="*/ 1338333 w 9376672"/>
                <a:gd name="connsiteY412" fmla="*/ 5634410 h 11687745"/>
                <a:gd name="connsiteX413" fmla="*/ 1311113 w 9376672"/>
                <a:gd name="connsiteY413" fmla="*/ 5516869 h 11687745"/>
                <a:gd name="connsiteX414" fmla="*/ 1286740 w 9376672"/>
                <a:gd name="connsiteY414" fmla="*/ 5502953 h 11687745"/>
                <a:gd name="connsiteX415" fmla="*/ 749605 w 9376672"/>
                <a:gd name="connsiteY415" fmla="*/ 5506938 h 11687745"/>
                <a:gd name="connsiteX416" fmla="*/ 212471 w 9376672"/>
                <a:gd name="connsiteY416" fmla="*/ 5510922 h 11687745"/>
                <a:gd name="connsiteX417" fmla="*/ 201036 w 9376672"/>
                <a:gd name="connsiteY417" fmla="*/ 5498042 h 11687745"/>
                <a:gd name="connsiteX418" fmla="*/ 193666 w 9376672"/>
                <a:gd name="connsiteY418" fmla="*/ 5478586 h 11687745"/>
                <a:gd name="connsiteX419" fmla="*/ 430961 w 9376672"/>
                <a:gd name="connsiteY419" fmla="*/ 5471853 h 11687745"/>
                <a:gd name="connsiteX420" fmla="*/ 1240485 w 9376672"/>
                <a:gd name="connsiteY420" fmla="*/ 5457789 h 11687745"/>
                <a:gd name="connsiteX421" fmla="*/ 1230248 w 9376672"/>
                <a:gd name="connsiteY421" fmla="*/ 5431521 h 11687745"/>
                <a:gd name="connsiteX422" fmla="*/ 1210678 w 9376672"/>
                <a:gd name="connsiteY422" fmla="*/ 5372291 h 11687745"/>
                <a:gd name="connsiteX423" fmla="*/ 1203437 w 9376672"/>
                <a:gd name="connsiteY423" fmla="*/ 5337238 h 11687745"/>
                <a:gd name="connsiteX424" fmla="*/ 864509 w 9376672"/>
                <a:gd name="connsiteY424" fmla="*/ 5335018 h 11687745"/>
                <a:gd name="connsiteX425" fmla="*/ 518767 w 9376672"/>
                <a:gd name="connsiteY425" fmla="*/ 5325987 h 11687745"/>
                <a:gd name="connsiteX426" fmla="*/ 529286 w 9376672"/>
                <a:gd name="connsiteY426" fmla="*/ 5307428 h 11687745"/>
                <a:gd name="connsiteX427" fmla="*/ 876111 w 9376672"/>
                <a:gd name="connsiteY427" fmla="*/ 5293978 h 11687745"/>
                <a:gd name="connsiteX428" fmla="*/ 1205601 w 9376672"/>
                <a:gd name="connsiteY428" fmla="*/ 5292272 h 11687745"/>
                <a:gd name="connsiteX429" fmla="*/ 1214982 w 9376672"/>
                <a:gd name="connsiteY429" fmla="*/ 5269824 h 11687745"/>
                <a:gd name="connsiteX430" fmla="*/ 1222603 w 9376672"/>
                <a:gd name="connsiteY430" fmla="*/ 5245621 h 11687745"/>
                <a:gd name="connsiteX431" fmla="*/ 965156 w 9376672"/>
                <a:gd name="connsiteY431" fmla="*/ 5239415 h 11687745"/>
                <a:gd name="connsiteX432" fmla="*/ 706094 w 9376672"/>
                <a:gd name="connsiteY432" fmla="*/ 5226175 h 11687745"/>
                <a:gd name="connsiteX433" fmla="*/ 713005 w 9376672"/>
                <a:gd name="connsiteY433" fmla="*/ 5207101 h 11687745"/>
                <a:gd name="connsiteX434" fmla="*/ 916506 w 9376672"/>
                <a:gd name="connsiteY434" fmla="*/ 5198391 h 11687745"/>
                <a:gd name="connsiteX435" fmla="*/ 1174696 w 9376672"/>
                <a:gd name="connsiteY435" fmla="*/ 5203525 h 11687745"/>
                <a:gd name="connsiteX436" fmla="*/ 1239670 w 9376672"/>
                <a:gd name="connsiteY436" fmla="*/ 5207088 h 11687745"/>
                <a:gd name="connsiteX437" fmla="*/ 1263638 w 9376672"/>
                <a:gd name="connsiteY437" fmla="*/ 5184888 h 11687745"/>
                <a:gd name="connsiteX438" fmla="*/ 1648527 w 9376672"/>
                <a:gd name="connsiteY438" fmla="*/ 5190560 h 11687745"/>
                <a:gd name="connsiteX439" fmla="*/ 1679919 w 9376672"/>
                <a:gd name="connsiteY439" fmla="*/ 5212154 h 11687745"/>
                <a:gd name="connsiteX440" fmla="*/ 1871292 w 9376672"/>
                <a:gd name="connsiteY440" fmla="*/ 5212154 h 11687745"/>
                <a:gd name="connsiteX441" fmla="*/ 2390627 w 9376672"/>
                <a:gd name="connsiteY441" fmla="*/ 5202396 h 11687745"/>
                <a:gd name="connsiteX442" fmla="*/ 3408544 w 9376672"/>
                <a:gd name="connsiteY442" fmla="*/ 5196732 h 11687745"/>
                <a:gd name="connsiteX443" fmla="*/ 4661602 w 9376672"/>
                <a:gd name="connsiteY443" fmla="*/ 5175129 h 11687745"/>
                <a:gd name="connsiteX444" fmla="*/ 5376310 w 9376672"/>
                <a:gd name="connsiteY444" fmla="*/ 5144172 h 11687745"/>
                <a:gd name="connsiteX445" fmla="*/ 7009927 w 9376672"/>
                <a:gd name="connsiteY445" fmla="*/ 5072424 h 11687745"/>
                <a:gd name="connsiteX446" fmla="*/ 7361746 w 9376672"/>
                <a:gd name="connsiteY446" fmla="*/ 5042026 h 11687745"/>
                <a:gd name="connsiteX447" fmla="*/ 7522632 w 9376672"/>
                <a:gd name="connsiteY447" fmla="*/ 5016405 h 11687745"/>
                <a:gd name="connsiteX448" fmla="*/ 7753723 w 9376672"/>
                <a:gd name="connsiteY448" fmla="*/ 5004315 h 11687745"/>
                <a:gd name="connsiteX449" fmla="*/ 8015711 w 9376672"/>
                <a:gd name="connsiteY449" fmla="*/ 5005093 h 11687745"/>
                <a:gd name="connsiteX450" fmla="*/ 8351358 w 9376672"/>
                <a:gd name="connsiteY450" fmla="*/ 4995682 h 11687745"/>
                <a:gd name="connsiteX451" fmla="*/ 8474416 w 9376672"/>
                <a:gd name="connsiteY451" fmla="*/ 5005401 h 11687745"/>
                <a:gd name="connsiteX452" fmla="*/ 8210388 w 9376672"/>
                <a:gd name="connsiteY452" fmla="*/ 5038458 h 11687745"/>
                <a:gd name="connsiteX453" fmla="*/ 7914705 w 9376672"/>
                <a:gd name="connsiteY453" fmla="*/ 5049445 h 11687745"/>
                <a:gd name="connsiteX454" fmla="*/ 7869633 w 9376672"/>
                <a:gd name="connsiteY454" fmla="*/ 5053172 h 11687745"/>
                <a:gd name="connsiteX455" fmla="*/ 7881834 w 9376672"/>
                <a:gd name="connsiteY455" fmla="*/ 5066169 h 11687745"/>
                <a:gd name="connsiteX456" fmla="*/ 7919419 w 9376672"/>
                <a:gd name="connsiteY456" fmla="*/ 5151491 h 11687745"/>
                <a:gd name="connsiteX457" fmla="*/ 7924196 w 9376672"/>
                <a:gd name="connsiteY457" fmla="*/ 5170887 h 11687745"/>
                <a:gd name="connsiteX458" fmla="*/ 7993811 w 9376672"/>
                <a:gd name="connsiteY458" fmla="*/ 5168206 h 11687745"/>
                <a:gd name="connsiteX459" fmla="*/ 8409950 w 9376672"/>
                <a:gd name="connsiteY459" fmla="*/ 5142068 h 11687745"/>
                <a:gd name="connsiteX460" fmla="*/ 8406856 w 9376672"/>
                <a:gd name="connsiteY460" fmla="*/ 5173607 h 11687745"/>
                <a:gd name="connsiteX461" fmla="*/ 8205746 w 9376672"/>
                <a:gd name="connsiteY461" fmla="*/ 5193118 h 11687745"/>
                <a:gd name="connsiteX462" fmla="*/ 7963690 w 9376672"/>
                <a:gd name="connsiteY462" fmla="*/ 5210131 h 11687745"/>
                <a:gd name="connsiteX463" fmla="*/ 7915011 w 9376672"/>
                <a:gd name="connsiteY463" fmla="*/ 5213887 h 11687745"/>
                <a:gd name="connsiteX464" fmla="*/ 7897980 w 9376672"/>
                <a:gd name="connsiteY464" fmla="*/ 5257887 h 11687745"/>
                <a:gd name="connsiteX465" fmla="*/ 7859388 w 9376672"/>
                <a:gd name="connsiteY465" fmla="*/ 5332184 h 11687745"/>
                <a:gd name="connsiteX466" fmla="*/ 7837827 w 9376672"/>
                <a:gd name="connsiteY466" fmla="*/ 5362479 h 11687745"/>
                <a:gd name="connsiteX467" fmla="*/ 7948305 w 9376672"/>
                <a:gd name="connsiteY467" fmla="*/ 5357906 h 11687745"/>
                <a:gd name="connsiteX468" fmla="*/ 8334535 w 9376672"/>
                <a:gd name="connsiteY468" fmla="*/ 5372310 h 11687745"/>
                <a:gd name="connsiteX469" fmla="*/ 8285974 w 9376672"/>
                <a:gd name="connsiteY469" fmla="*/ 5385489 h 11687745"/>
                <a:gd name="connsiteX470" fmla="*/ 7867587 w 9376672"/>
                <a:gd name="connsiteY470" fmla="*/ 5401427 h 11687745"/>
                <a:gd name="connsiteX471" fmla="*/ 7806337 w 9376672"/>
                <a:gd name="connsiteY471" fmla="*/ 5405432 h 11687745"/>
                <a:gd name="connsiteX472" fmla="*/ 7809828 w 9376672"/>
                <a:gd name="connsiteY472" fmla="*/ 5525852 h 11687745"/>
                <a:gd name="connsiteX473" fmla="*/ 7816605 w 9376672"/>
                <a:gd name="connsiteY473" fmla="*/ 5649554 h 11687745"/>
                <a:gd name="connsiteX474" fmla="*/ 8640451 w 9376672"/>
                <a:gd name="connsiteY474" fmla="*/ 5617113 h 11687745"/>
                <a:gd name="connsiteX475" fmla="*/ 8830888 w 9376672"/>
                <a:gd name="connsiteY475" fmla="*/ 5583881 h 11687745"/>
                <a:gd name="connsiteX476" fmla="*/ 9040112 w 9376672"/>
                <a:gd name="connsiteY476" fmla="*/ 5395904 h 11687745"/>
                <a:gd name="connsiteX477" fmla="*/ 9045188 w 9376672"/>
                <a:gd name="connsiteY477" fmla="*/ 5378210 h 11687745"/>
                <a:gd name="connsiteX478" fmla="*/ 8759282 w 9376672"/>
                <a:gd name="connsiteY478" fmla="*/ 5379259 h 11687745"/>
                <a:gd name="connsiteX479" fmla="*/ 8465643 w 9376672"/>
                <a:gd name="connsiteY479" fmla="*/ 5379767 h 11687745"/>
                <a:gd name="connsiteX480" fmla="*/ 8467697 w 9376672"/>
                <a:gd name="connsiteY480" fmla="*/ 5345846 h 11687745"/>
                <a:gd name="connsiteX481" fmla="*/ 8680202 w 9376672"/>
                <a:gd name="connsiteY481" fmla="*/ 5342089 h 11687745"/>
                <a:gd name="connsiteX482" fmla="*/ 8967713 w 9376672"/>
                <a:gd name="connsiteY482" fmla="*/ 5338023 h 11687745"/>
                <a:gd name="connsiteX483" fmla="*/ 9052507 w 9376672"/>
                <a:gd name="connsiteY483" fmla="*/ 5333958 h 11687745"/>
                <a:gd name="connsiteX484" fmla="*/ 9048470 w 9376672"/>
                <a:gd name="connsiteY484" fmla="*/ 5314824 h 11687745"/>
                <a:gd name="connsiteX485" fmla="*/ 8968405 w 9376672"/>
                <a:gd name="connsiteY485" fmla="*/ 5194406 h 11687745"/>
                <a:gd name="connsiteX486" fmla="*/ 8683768 w 9376672"/>
                <a:gd name="connsiteY486" fmla="*/ 4989553 h 11687745"/>
                <a:gd name="connsiteX487" fmla="*/ 8570273 w 9376672"/>
                <a:gd name="connsiteY487" fmla="*/ 4791538 h 11687745"/>
                <a:gd name="connsiteX488" fmla="*/ 8573292 w 9376672"/>
                <a:gd name="connsiteY488" fmla="*/ 4740297 h 11687745"/>
                <a:gd name="connsiteX489" fmla="*/ 8182544 w 9376672"/>
                <a:gd name="connsiteY489" fmla="*/ 4609334 h 11687745"/>
                <a:gd name="connsiteX490" fmla="*/ 8051050 w 9376672"/>
                <a:gd name="connsiteY490" fmla="*/ 4583449 h 11687745"/>
                <a:gd name="connsiteX491" fmla="*/ 8037127 w 9376672"/>
                <a:gd name="connsiteY491" fmla="*/ 4592970 h 11687745"/>
                <a:gd name="connsiteX492" fmla="*/ 8029391 w 9376672"/>
                <a:gd name="connsiteY492" fmla="*/ 4608707 h 11687745"/>
                <a:gd name="connsiteX493" fmla="*/ 6759316 w 9376672"/>
                <a:gd name="connsiteY493" fmla="*/ 4649120 h 11687745"/>
                <a:gd name="connsiteX494" fmla="*/ 5902285 w 9376672"/>
                <a:gd name="connsiteY494" fmla="*/ 4680161 h 11687745"/>
                <a:gd name="connsiteX495" fmla="*/ 5527915 w 9376672"/>
                <a:gd name="connsiteY495" fmla="*/ 4695752 h 11687745"/>
                <a:gd name="connsiteX496" fmla="*/ 5113323 w 9376672"/>
                <a:gd name="connsiteY496" fmla="*/ 4714087 h 11687745"/>
                <a:gd name="connsiteX497" fmla="*/ 3618935 w 9376672"/>
                <a:gd name="connsiteY497" fmla="*/ 4717105 h 11687745"/>
                <a:gd name="connsiteX498" fmla="*/ 2011808 w 9376672"/>
                <a:gd name="connsiteY498" fmla="*/ 4702617 h 11687745"/>
                <a:gd name="connsiteX499" fmla="*/ 728835 w 9376672"/>
                <a:gd name="connsiteY499" fmla="*/ 4694629 h 11687745"/>
                <a:gd name="connsiteX500" fmla="*/ 774674 w 9376672"/>
                <a:gd name="connsiteY500" fmla="*/ 4660983 h 11687745"/>
                <a:gd name="connsiteX501" fmla="*/ 1272804 w 9376672"/>
                <a:gd name="connsiteY501" fmla="*/ 4661220 h 11687745"/>
                <a:gd name="connsiteX502" fmla="*/ 2554608 w 9376672"/>
                <a:gd name="connsiteY502" fmla="*/ 4666273 h 11687745"/>
                <a:gd name="connsiteX503" fmla="*/ 3600371 w 9376672"/>
                <a:gd name="connsiteY503" fmla="*/ 4675341 h 11687745"/>
                <a:gd name="connsiteX504" fmla="*/ 5066913 w 9376672"/>
                <a:gd name="connsiteY504" fmla="*/ 4676881 h 11687745"/>
                <a:gd name="connsiteX505" fmla="*/ 5540291 w 9376672"/>
                <a:gd name="connsiteY505" fmla="*/ 4655453 h 11687745"/>
                <a:gd name="connsiteX506" fmla="*/ 6134334 w 9376672"/>
                <a:gd name="connsiteY506" fmla="*/ 4630738 h 11687745"/>
                <a:gd name="connsiteX507" fmla="*/ 6996767 w 9376672"/>
                <a:gd name="connsiteY507" fmla="*/ 4602365 h 11687745"/>
                <a:gd name="connsiteX508" fmla="*/ 7776447 w 9376672"/>
                <a:gd name="connsiteY508" fmla="*/ 4579103 h 11687745"/>
                <a:gd name="connsiteX509" fmla="*/ 7984528 w 9376672"/>
                <a:gd name="connsiteY509" fmla="*/ 4571830 h 11687745"/>
                <a:gd name="connsiteX510" fmla="*/ 7982558 w 9376672"/>
                <a:gd name="connsiteY510" fmla="*/ 4557703 h 11687745"/>
                <a:gd name="connsiteX511" fmla="*/ 8027282 w 9376672"/>
                <a:gd name="connsiteY511" fmla="*/ 4522006 h 11687745"/>
                <a:gd name="connsiteX512" fmla="*/ 8383651 w 9376672"/>
                <a:gd name="connsiteY512" fmla="*/ 4414059 h 11687745"/>
                <a:gd name="connsiteX513" fmla="*/ 8649732 w 9376672"/>
                <a:gd name="connsiteY513" fmla="*/ 4279381 h 11687745"/>
                <a:gd name="connsiteX514" fmla="*/ 8518546 w 9376672"/>
                <a:gd name="connsiteY514" fmla="*/ 4160413 h 11687745"/>
                <a:gd name="connsiteX515" fmla="*/ 8443710 w 9376672"/>
                <a:gd name="connsiteY515" fmla="*/ 4138120 h 11687745"/>
                <a:gd name="connsiteX516" fmla="*/ 8286097 w 9376672"/>
                <a:gd name="connsiteY516" fmla="*/ 4154930 h 11687745"/>
                <a:gd name="connsiteX517" fmla="*/ 7974187 w 9376672"/>
                <a:gd name="connsiteY517" fmla="*/ 4173580 h 11687745"/>
                <a:gd name="connsiteX518" fmla="*/ 6861417 w 9376672"/>
                <a:gd name="connsiteY518" fmla="*/ 4160589 h 11687745"/>
                <a:gd name="connsiteX519" fmla="*/ 6558208 w 9376672"/>
                <a:gd name="connsiteY519" fmla="*/ 4145011 h 11687745"/>
                <a:gd name="connsiteX520" fmla="*/ 6261186 w 9376672"/>
                <a:gd name="connsiteY520" fmla="*/ 4130906 h 11687745"/>
                <a:gd name="connsiteX521" fmla="*/ 5608359 w 9376672"/>
                <a:gd name="connsiteY521" fmla="*/ 4120362 h 11687745"/>
                <a:gd name="connsiteX522" fmla="*/ 4738952 w 9376672"/>
                <a:gd name="connsiteY522" fmla="*/ 4166555 h 11687745"/>
                <a:gd name="connsiteX523" fmla="*/ 4240823 w 9376672"/>
                <a:gd name="connsiteY523" fmla="*/ 4215352 h 11687745"/>
                <a:gd name="connsiteX524" fmla="*/ 2991711 w 9376672"/>
                <a:gd name="connsiteY524" fmla="*/ 4203761 h 11687745"/>
                <a:gd name="connsiteX525" fmla="*/ 1227294 w 9376672"/>
                <a:gd name="connsiteY525" fmla="*/ 4209623 h 11687745"/>
                <a:gd name="connsiteX526" fmla="*/ 886957 w 9376672"/>
                <a:gd name="connsiteY526" fmla="*/ 4215676 h 11687745"/>
                <a:gd name="connsiteX527" fmla="*/ 719883 w 9376672"/>
                <a:gd name="connsiteY527" fmla="*/ 4215699 h 11687745"/>
                <a:gd name="connsiteX528" fmla="*/ 736924 w 9376672"/>
                <a:gd name="connsiteY528" fmla="*/ 4200704 h 11687745"/>
                <a:gd name="connsiteX529" fmla="*/ 774052 w 9376672"/>
                <a:gd name="connsiteY529" fmla="*/ 4182540 h 11687745"/>
                <a:gd name="connsiteX530" fmla="*/ 3101624 w 9376672"/>
                <a:gd name="connsiteY530" fmla="*/ 4166405 h 11687745"/>
                <a:gd name="connsiteX531" fmla="*/ 3767987 w 9376672"/>
                <a:gd name="connsiteY531" fmla="*/ 4177115 h 11687745"/>
                <a:gd name="connsiteX532" fmla="*/ 4819395 w 9376672"/>
                <a:gd name="connsiteY532" fmla="*/ 4117123 h 11687745"/>
                <a:gd name="connsiteX533" fmla="*/ 5583607 w 9376672"/>
                <a:gd name="connsiteY533" fmla="*/ 4078359 h 11687745"/>
                <a:gd name="connsiteX534" fmla="*/ 6774786 w 9376672"/>
                <a:gd name="connsiteY534" fmla="*/ 4117023 h 11687745"/>
                <a:gd name="connsiteX535" fmla="*/ 7591594 w 9376672"/>
                <a:gd name="connsiteY535" fmla="*/ 4144547 h 11687745"/>
                <a:gd name="connsiteX536" fmla="*/ 7972905 w 9376672"/>
                <a:gd name="connsiteY536" fmla="*/ 4133988 h 11687745"/>
                <a:gd name="connsiteX537" fmla="*/ 8238986 w 9376672"/>
                <a:gd name="connsiteY537" fmla="*/ 4116773 h 11687745"/>
                <a:gd name="connsiteX538" fmla="*/ 8405150 w 9376672"/>
                <a:gd name="connsiteY538" fmla="*/ 4108572 h 11687745"/>
                <a:gd name="connsiteX539" fmla="*/ 8367300 w 9376672"/>
                <a:gd name="connsiteY539" fmla="*/ 4081275 h 11687745"/>
                <a:gd name="connsiteX540" fmla="*/ 8280875 w 9376672"/>
                <a:gd name="connsiteY540" fmla="*/ 3995974 h 11687745"/>
                <a:gd name="connsiteX541" fmla="*/ 8303225 w 9376672"/>
                <a:gd name="connsiteY541" fmla="*/ 3901764 h 11687745"/>
                <a:gd name="connsiteX542" fmla="*/ 8311408 w 9376672"/>
                <a:gd name="connsiteY542" fmla="*/ 3878976 h 11687745"/>
                <a:gd name="connsiteX543" fmla="*/ 7641098 w 9376672"/>
                <a:gd name="connsiteY543" fmla="*/ 3892984 h 11687745"/>
                <a:gd name="connsiteX544" fmla="*/ 6824290 w 9376672"/>
                <a:gd name="connsiteY544" fmla="*/ 3902420 h 11687745"/>
                <a:gd name="connsiteX545" fmla="*/ 5670238 w 9376672"/>
                <a:gd name="connsiteY545" fmla="*/ 3918293 h 11687745"/>
                <a:gd name="connsiteX546" fmla="*/ 4219166 w 9376672"/>
                <a:gd name="connsiteY546" fmla="*/ 3918293 h 11687745"/>
                <a:gd name="connsiteX547" fmla="*/ 2885664 w 9376672"/>
                <a:gd name="connsiteY547" fmla="*/ 3943963 h 11687745"/>
                <a:gd name="connsiteX548" fmla="*/ 2696931 w 9376672"/>
                <a:gd name="connsiteY548" fmla="*/ 3956411 h 11687745"/>
                <a:gd name="connsiteX549" fmla="*/ 610558 w 9376672"/>
                <a:gd name="connsiteY549" fmla="*/ 3969746 h 11687745"/>
                <a:gd name="connsiteX550" fmla="*/ 535789 w 9376672"/>
                <a:gd name="connsiteY550" fmla="*/ 3940742 h 11687745"/>
                <a:gd name="connsiteX551" fmla="*/ 1290718 w 9376672"/>
                <a:gd name="connsiteY551" fmla="*/ 3933195 h 11687745"/>
                <a:gd name="connsiteX552" fmla="*/ 2904228 w 9376672"/>
                <a:gd name="connsiteY552" fmla="*/ 3903354 h 11687745"/>
                <a:gd name="connsiteX553" fmla="*/ 3804573 w 9376672"/>
                <a:gd name="connsiteY553" fmla="*/ 3881561 h 11687745"/>
                <a:gd name="connsiteX554" fmla="*/ 5484600 w 9376672"/>
                <a:gd name="connsiteY554" fmla="*/ 3877121 h 11687745"/>
                <a:gd name="connsiteX555" fmla="*/ 6740752 w 9376672"/>
                <a:gd name="connsiteY555" fmla="*/ 3867203 h 11687745"/>
                <a:gd name="connsiteX556" fmla="*/ 7654394 w 9376672"/>
                <a:gd name="connsiteY556" fmla="*/ 3853959 h 11687745"/>
                <a:gd name="connsiteX557" fmla="*/ 8345268 w 9376672"/>
                <a:gd name="connsiteY557" fmla="*/ 3852318 h 11687745"/>
                <a:gd name="connsiteX558" fmla="*/ 8390759 w 9376672"/>
                <a:gd name="connsiteY558" fmla="*/ 3820297 h 11687745"/>
                <a:gd name="connsiteX559" fmla="*/ 8769158 w 9376672"/>
                <a:gd name="connsiteY559" fmla="*/ 3613213 h 11687745"/>
                <a:gd name="connsiteX560" fmla="*/ 9068965 w 9376672"/>
                <a:gd name="connsiteY560" fmla="*/ 3453429 h 11687745"/>
                <a:gd name="connsiteX561" fmla="*/ 9062778 w 9376672"/>
                <a:gd name="connsiteY561" fmla="*/ 3391298 h 11687745"/>
                <a:gd name="connsiteX562" fmla="*/ 8908112 w 9376672"/>
                <a:gd name="connsiteY562" fmla="*/ 3348414 h 11687745"/>
                <a:gd name="connsiteX563" fmla="*/ 8810619 w 9376672"/>
                <a:gd name="connsiteY563" fmla="*/ 3358765 h 11687745"/>
                <a:gd name="connsiteX564" fmla="*/ 8414591 w 9376672"/>
                <a:gd name="connsiteY564" fmla="*/ 3386993 h 11687745"/>
                <a:gd name="connsiteX565" fmla="*/ 8120664 w 9376672"/>
                <a:gd name="connsiteY565" fmla="*/ 3409372 h 11687745"/>
                <a:gd name="connsiteX566" fmla="*/ 7958119 w 9376672"/>
                <a:gd name="connsiteY566" fmla="*/ 3421069 h 11687745"/>
                <a:gd name="connsiteX567" fmla="*/ 7965811 w 9376672"/>
                <a:gd name="connsiteY567" fmla="*/ 3440322 h 11687745"/>
                <a:gd name="connsiteX568" fmla="*/ 7979149 w 9376672"/>
                <a:gd name="connsiteY568" fmla="*/ 3488045 h 11687745"/>
                <a:gd name="connsiteX569" fmla="*/ 7983136 w 9376672"/>
                <a:gd name="connsiteY569" fmla="*/ 3517832 h 11687745"/>
                <a:gd name="connsiteX570" fmla="*/ 8020959 w 9376672"/>
                <a:gd name="connsiteY570" fmla="*/ 3514523 h 11687745"/>
                <a:gd name="connsiteX571" fmla="*/ 8173261 w 9376672"/>
                <a:gd name="connsiteY571" fmla="*/ 3507589 h 11687745"/>
                <a:gd name="connsiteX572" fmla="*/ 8822854 w 9376672"/>
                <a:gd name="connsiteY572" fmla="*/ 3470644 h 11687745"/>
                <a:gd name="connsiteX573" fmla="*/ 8951253 w 9376672"/>
                <a:gd name="connsiteY573" fmla="*/ 3461350 h 11687745"/>
                <a:gd name="connsiteX574" fmla="*/ 8952387 w 9376672"/>
                <a:gd name="connsiteY574" fmla="*/ 3489692 h 11687745"/>
                <a:gd name="connsiteX575" fmla="*/ 8762108 w 9376672"/>
                <a:gd name="connsiteY575" fmla="*/ 3514873 h 11687745"/>
                <a:gd name="connsiteX576" fmla="*/ 8072126 w 9376672"/>
                <a:gd name="connsiteY576" fmla="*/ 3552873 h 11687745"/>
                <a:gd name="connsiteX577" fmla="*/ 7974083 w 9376672"/>
                <a:gd name="connsiteY577" fmla="*/ 3557243 h 11687745"/>
                <a:gd name="connsiteX578" fmla="*/ 7959196 w 9376672"/>
                <a:gd name="connsiteY578" fmla="*/ 3593868 h 11687745"/>
                <a:gd name="connsiteX579" fmla="*/ 7944309 w 9376672"/>
                <a:gd name="connsiteY579" fmla="*/ 3632534 h 11687745"/>
                <a:gd name="connsiteX580" fmla="*/ 8473379 w 9376672"/>
                <a:gd name="connsiteY580" fmla="*/ 3628971 h 11687745"/>
                <a:gd name="connsiteX581" fmla="*/ 8673629 w 9376672"/>
                <a:gd name="connsiteY581" fmla="*/ 3628125 h 11687745"/>
                <a:gd name="connsiteX582" fmla="*/ 8634264 w 9376672"/>
                <a:gd name="connsiteY582" fmla="*/ 3649910 h 11687745"/>
                <a:gd name="connsiteX583" fmla="*/ 8586434 w 9376672"/>
                <a:gd name="connsiteY583" fmla="*/ 3660102 h 11687745"/>
                <a:gd name="connsiteX584" fmla="*/ 8246098 w 9376672"/>
                <a:gd name="connsiteY584" fmla="*/ 3672710 h 11687745"/>
                <a:gd name="connsiteX585" fmla="*/ 7916463 w 9376672"/>
                <a:gd name="connsiteY585" fmla="*/ 3679607 h 11687745"/>
                <a:gd name="connsiteX586" fmla="*/ 7891279 w 9376672"/>
                <a:gd name="connsiteY586" fmla="*/ 3700231 h 11687745"/>
                <a:gd name="connsiteX587" fmla="*/ 7551374 w 9376672"/>
                <a:gd name="connsiteY587" fmla="*/ 3690071 h 11687745"/>
                <a:gd name="connsiteX588" fmla="*/ 7526623 w 9376672"/>
                <a:gd name="connsiteY588" fmla="*/ 3670072 h 11687745"/>
                <a:gd name="connsiteX589" fmla="*/ 7112031 w 9376672"/>
                <a:gd name="connsiteY589" fmla="*/ 3673855 h 11687745"/>
                <a:gd name="connsiteX590" fmla="*/ 5571233 w 9376672"/>
                <a:gd name="connsiteY590" fmla="*/ 3724392 h 11687745"/>
                <a:gd name="connsiteX591" fmla="*/ 5197234 w 9376672"/>
                <a:gd name="connsiteY591" fmla="*/ 3739243 h 11687745"/>
                <a:gd name="connsiteX592" fmla="*/ 3476582 w 9376672"/>
                <a:gd name="connsiteY592" fmla="*/ 3723793 h 11687745"/>
                <a:gd name="connsiteX593" fmla="*/ 2377499 w 9376672"/>
                <a:gd name="connsiteY593" fmla="*/ 3715871 h 11687745"/>
                <a:gd name="connsiteX594" fmla="*/ 1677569 w 9376672"/>
                <a:gd name="connsiteY594" fmla="*/ 3718092 h 11687745"/>
                <a:gd name="connsiteX595" fmla="*/ 1648437 w 9376672"/>
                <a:gd name="connsiteY595" fmla="*/ 3744940 h 11687745"/>
                <a:gd name="connsiteX596" fmla="*/ 1584187 w 9376672"/>
                <a:gd name="connsiteY596" fmla="*/ 3788246 h 11687745"/>
                <a:gd name="connsiteX597" fmla="*/ 1487190 w 9376672"/>
                <a:gd name="connsiteY597" fmla="*/ 3804487 h 11687745"/>
                <a:gd name="connsiteX598" fmla="*/ 1321575 w 9376672"/>
                <a:gd name="connsiteY598" fmla="*/ 3754090 h 11687745"/>
                <a:gd name="connsiteX599" fmla="*/ 1289176 w 9376672"/>
                <a:gd name="connsiteY599" fmla="*/ 3732269 h 11687745"/>
                <a:gd name="connsiteX600" fmla="*/ 1047846 w 9376672"/>
                <a:gd name="connsiteY600" fmla="*/ 3739275 h 11687745"/>
                <a:gd name="connsiteX601" fmla="*/ 476356 w 9376672"/>
                <a:gd name="connsiteY601" fmla="*/ 3742838 h 11687745"/>
                <a:gd name="connsiteX602" fmla="*/ 490714 w 9376672"/>
                <a:gd name="connsiteY602" fmla="*/ 3724279 h 11687745"/>
                <a:gd name="connsiteX603" fmla="*/ 567169 w 9376672"/>
                <a:gd name="connsiteY603" fmla="*/ 3710584 h 11687745"/>
                <a:gd name="connsiteX604" fmla="*/ 1259858 w 9376672"/>
                <a:gd name="connsiteY604" fmla="*/ 3693635 h 11687745"/>
                <a:gd name="connsiteX605" fmla="*/ 1248010 w 9376672"/>
                <a:gd name="connsiteY605" fmla="*/ 3661821 h 11687745"/>
                <a:gd name="connsiteX606" fmla="*/ 1236579 w 9376672"/>
                <a:gd name="connsiteY606" fmla="*/ 3526408 h 11687745"/>
                <a:gd name="connsiteX607" fmla="*/ 1208733 w 9376672"/>
                <a:gd name="connsiteY607" fmla="*/ 3503432 h 11687745"/>
                <a:gd name="connsiteX608" fmla="*/ 881908 w 9376672"/>
                <a:gd name="connsiteY608" fmla="*/ 3470488 h 11687745"/>
                <a:gd name="connsiteX609" fmla="*/ 836104 w 9376672"/>
                <a:gd name="connsiteY609" fmla="*/ 3438390 h 11687745"/>
                <a:gd name="connsiteX610" fmla="*/ 937504 w 9376672"/>
                <a:gd name="connsiteY610" fmla="*/ 3436191 h 11687745"/>
                <a:gd name="connsiteX611" fmla="*/ 1142762 w 9376672"/>
                <a:gd name="connsiteY611" fmla="*/ 3455840 h 11687745"/>
                <a:gd name="connsiteX612" fmla="*/ 1256240 w 9376672"/>
                <a:gd name="connsiteY612" fmla="*/ 3468072 h 11687745"/>
                <a:gd name="connsiteX613" fmla="*/ 1281990 w 9376672"/>
                <a:gd name="connsiteY613" fmla="*/ 3440842 h 11687745"/>
                <a:gd name="connsiteX614" fmla="*/ 1377947 w 9376672"/>
                <a:gd name="connsiteY614" fmla="*/ 3389484 h 11687745"/>
                <a:gd name="connsiteX615" fmla="*/ 1384135 w 9376672"/>
                <a:gd name="connsiteY615" fmla="*/ 3300966 h 11687745"/>
                <a:gd name="connsiteX616" fmla="*/ 1378655 w 9376672"/>
                <a:gd name="connsiteY616" fmla="*/ 3211559 h 11687745"/>
                <a:gd name="connsiteX617" fmla="*/ 1230144 w 9376672"/>
                <a:gd name="connsiteY617" fmla="*/ 3214010 h 11687745"/>
                <a:gd name="connsiteX618" fmla="*/ 261678 w 9376672"/>
                <a:gd name="connsiteY618" fmla="*/ 3232896 h 11687745"/>
                <a:gd name="connsiteX619" fmla="*/ 228 w 9376672"/>
                <a:gd name="connsiteY619" fmla="*/ 3208894 h 11687745"/>
                <a:gd name="connsiteX620" fmla="*/ 299184 w 9376672"/>
                <a:gd name="connsiteY620" fmla="*/ 3194125 h 11687745"/>
                <a:gd name="connsiteX621" fmla="*/ 1303100 w 9376672"/>
                <a:gd name="connsiteY621" fmla="*/ 3172433 h 11687745"/>
                <a:gd name="connsiteX622" fmla="*/ 1378902 w 9376672"/>
                <a:gd name="connsiteY622" fmla="*/ 3160440 h 11687745"/>
                <a:gd name="connsiteX623" fmla="*/ 1384953 w 9376672"/>
                <a:gd name="connsiteY623" fmla="*/ 3152010 h 11687745"/>
                <a:gd name="connsiteX624" fmla="*/ 1387818 w 9376672"/>
                <a:gd name="connsiteY624" fmla="*/ 3026729 h 11687745"/>
                <a:gd name="connsiteX625" fmla="*/ 1350951 w 9376672"/>
                <a:gd name="connsiteY625" fmla="*/ 1513202 h 11687745"/>
                <a:gd name="connsiteX626" fmla="*/ 1327396 w 9376672"/>
                <a:gd name="connsiteY626" fmla="*/ 103623 h 11687745"/>
                <a:gd name="connsiteX627" fmla="*/ 1518599 w 9376672"/>
                <a:gd name="connsiteY627" fmla="*/ 94258 h 11687745"/>
                <a:gd name="connsiteX628" fmla="*/ 1532109 w 9376672"/>
                <a:gd name="connsiteY628" fmla="*/ 157565 h 11687745"/>
                <a:gd name="connsiteX629" fmla="*/ 1570931 w 9376672"/>
                <a:gd name="connsiteY629" fmla="*/ 1676478 h 11687745"/>
                <a:gd name="connsiteX630" fmla="*/ 1609592 w 9376672"/>
                <a:gd name="connsiteY630" fmla="*/ 3160545 h 11687745"/>
                <a:gd name="connsiteX631" fmla="*/ 1629993 w 9376672"/>
                <a:gd name="connsiteY631" fmla="*/ 3180222 h 11687745"/>
                <a:gd name="connsiteX632" fmla="*/ 1634153 w 9376672"/>
                <a:gd name="connsiteY632" fmla="*/ 3192516 h 11687745"/>
                <a:gd name="connsiteX633" fmla="*/ 1620324 w 9376672"/>
                <a:gd name="connsiteY633" fmla="*/ 3296572 h 11687745"/>
                <a:gd name="connsiteX634" fmla="*/ 1624965 w 9376672"/>
                <a:gd name="connsiteY634" fmla="*/ 3403254 h 11687745"/>
                <a:gd name="connsiteX635" fmla="*/ 1648075 w 9376672"/>
                <a:gd name="connsiteY635" fmla="*/ 3419653 h 11687745"/>
                <a:gd name="connsiteX636" fmla="*/ 1722578 w 9376672"/>
                <a:gd name="connsiteY636" fmla="*/ 3501346 h 11687745"/>
                <a:gd name="connsiteX637" fmla="*/ 1746415 w 9376672"/>
                <a:gd name="connsiteY637" fmla="*/ 3532426 h 11687745"/>
                <a:gd name="connsiteX638" fmla="*/ 2016258 w 9376672"/>
                <a:gd name="connsiteY638" fmla="*/ 3554507 h 11687745"/>
                <a:gd name="connsiteX639" fmla="*/ 2213159 w 9376672"/>
                <a:gd name="connsiteY639" fmla="*/ 3583562 h 11687745"/>
                <a:gd name="connsiteX640" fmla="*/ 2205093 w 9376672"/>
                <a:gd name="connsiteY640" fmla="*/ 3601364 h 11687745"/>
                <a:gd name="connsiteX641" fmla="*/ 1756035 w 9376672"/>
                <a:gd name="connsiteY641" fmla="*/ 3575128 h 11687745"/>
                <a:gd name="connsiteX642" fmla="*/ 1734707 w 9376672"/>
                <a:gd name="connsiteY642" fmla="*/ 3571744 h 11687745"/>
                <a:gd name="connsiteX643" fmla="*/ 1717668 w 9376672"/>
                <a:gd name="connsiteY643" fmla="*/ 3625822 h 11687745"/>
                <a:gd name="connsiteX644" fmla="*/ 1702198 w 9376672"/>
                <a:gd name="connsiteY644" fmla="*/ 3681244 h 11687745"/>
                <a:gd name="connsiteX645" fmla="*/ 1923440 w 9376672"/>
                <a:gd name="connsiteY645" fmla="*/ 3677481 h 11687745"/>
                <a:gd name="connsiteX646" fmla="*/ 3730320 w 9376672"/>
                <a:gd name="connsiteY646" fmla="*/ 3689914 h 11687745"/>
                <a:gd name="connsiteX647" fmla="*/ 4519283 w 9376672"/>
                <a:gd name="connsiteY647" fmla="*/ 3700048 h 11687745"/>
                <a:gd name="connsiteX648" fmla="*/ 5874443 w 9376672"/>
                <a:gd name="connsiteY648" fmla="*/ 3671678 h 11687745"/>
                <a:gd name="connsiteX649" fmla="*/ 7049038 w 9376672"/>
                <a:gd name="connsiteY649" fmla="*/ 3636498 h 11687745"/>
                <a:gd name="connsiteX650" fmla="*/ 7499645 w 9376672"/>
                <a:gd name="connsiteY650" fmla="*/ 3632685 h 11687745"/>
                <a:gd name="connsiteX651" fmla="*/ 7496068 w 9376672"/>
                <a:gd name="connsiteY651" fmla="*/ 3618435 h 11687745"/>
                <a:gd name="connsiteX652" fmla="*/ 7486179 w 9376672"/>
                <a:gd name="connsiteY652" fmla="*/ 3587589 h 11687745"/>
                <a:gd name="connsiteX653" fmla="*/ 7479867 w 9376672"/>
                <a:gd name="connsiteY653" fmla="*/ 3570992 h 11687745"/>
                <a:gd name="connsiteX654" fmla="*/ 7333076 w 9376672"/>
                <a:gd name="connsiteY654" fmla="*/ 3576002 h 11687745"/>
                <a:gd name="connsiteX655" fmla="*/ 6032235 w 9376672"/>
                <a:gd name="connsiteY655" fmla="*/ 3582048 h 11687745"/>
                <a:gd name="connsiteX656" fmla="*/ 4503452 w 9376672"/>
                <a:gd name="connsiteY656" fmla="*/ 3603766 h 11687745"/>
                <a:gd name="connsiteX657" fmla="*/ 4104690 w 9376672"/>
                <a:gd name="connsiteY657" fmla="*/ 3615819 h 11687745"/>
                <a:gd name="connsiteX658" fmla="*/ 3729904 w 9376672"/>
                <a:gd name="connsiteY658" fmla="*/ 3603343 h 11687745"/>
                <a:gd name="connsiteX659" fmla="*/ 3393942 w 9376672"/>
                <a:gd name="connsiteY659" fmla="*/ 3646670 h 11687745"/>
                <a:gd name="connsiteX660" fmla="*/ 3268118 w 9376672"/>
                <a:gd name="connsiteY660" fmla="*/ 3649146 h 11687745"/>
                <a:gd name="connsiteX661" fmla="*/ 3274306 w 9376672"/>
                <a:gd name="connsiteY661" fmla="*/ 3631592 h 11687745"/>
                <a:gd name="connsiteX662" fmla="*/ 3569433 w 9376672"/>
                <a:gd name="connsiteY662" fmla="*/ 3575588 h 11687745"/>
                <a:gd name="connsiteX663" fmla="*/ 4029688 w 9376672"/>
                <a:gd name="connsiteY663" fmla="*/ 3568971 h 11687745"/>
                <a:gd name="connsiteX664" fmla="*/ 4187308 w 9376672"/>
                <a:gd name="connsiteY664" fmla="*/ 3578892 h 11687745"/>
                <a:gd name="connsiteX665" fmla="*/ 4720391 w 9376672"/>
                <a:gd name="connsiteY665" fmla="*/ 3551207 h 11687745"/>
                <a:gd name="connsiteX666" fmla="*/ 6514894 w 9376672"/>
                <a:gd name="connsiteY666" fmla="*/ 3542077 h 11687745"/>
                <a:gd name="connsiteX667" fmla="*/ 7427616 w 9376672"/>
                <a:gd name="connsiteY667" fmla="*/ 3530544 h 11687745"/>
                <a:gd name="connsiteX668" fmla="*/ 7477120 w 9376672"/>
                <a:gd name="connsiteY668" fmla="*/ 3526307 h 11687745"/>
                <a:gd name="connsiteX669" fmla="*/ 7480831 w 9376672"/>
                <a:gd name="connsiteY669" fmla="*/ 3501561 h 11687745"/>
                <a:gd name="connsiteX670" fmla="*/ 7489487 w 9376672"/>
                <a:gd name="connsiteY670" fmla="*/ 3458803 h 11687745"/>
                <a:gd name="connsiteX671" fmla="*/ 7494433 w 9376672"/>
                <a:gd name="connsiteY671" fmla="*/ 3440791 h 11687745"/>
                <a:gd name="connsiteX672" fmla="*/ 7374394 w 9376672"/>
                <a:gd name="connsiteY672" fmla="*/ 3445636 h 11687745"/>
                <a:gd name="connsiteX673" fmla="*/ 5401053 w 9376672"/>
                <a:gd name="connsiteY673" fmla="*/ 3448767 h 11687745"/>
                <a:gd name="connsiteX674" fmla="*/ 4745132 w 9376672"/>
                <a:gd name="connsiteY674" fmla="*/ 3449089 h 11687745"/>
                <a:gd name="connsiteX675" fmla="*/ 4002591 w 9376672"/>
                <a:gd name="connsiteY675" fmla="*/ 3476178 h 11687745"/>
                <a:gd name="connsiteX676" fmla="*/ 3903583 w 9376672"/>
                <a:gd name="connsiteY676" fmla="*/ 3464459 h 11687745"/>
                <a:gd name="connsiteX677" fmla="*/ 4262484 w 9376672"/>
                <a:gd name="connsiteY677" fmla="*/ 3423995 h 11687745"/>
                <a:gd name="connsiteX678" fmla="*/ 4636854 w 9376672"/>
                <a:gd name="connsiteY678" fmla="*/ 3412341 h 11687745"/>
                <a:gd name="connsiteX679" fmla="*/ 5964169 w 9376672"/>
                <a:gd name="connsiteY679" fmla="*/ 3409954 h 11687745"/>
                <a:gd name="connsiteX680" fmla="*/ 7327226 w 9376672"/>
                <a:gd name="connsiteY680" fmla="*/ 3406653 h 11687745"/>
                <a:gd name="connsiteX681" fmla="*/ 7517667 w 9376672"/>
                <a:gd name="connsiteY681" fmla="*/ 3400106 h 11687745"/>
                <a:gd name="connsiteX682" fmla="*/ 7536138 w 9376672"/>
                <a:gd name="connsiteY682" fmla="*/ 3381641 h 11687745"/>
                <a:gd name="connsiteX683" fmla="*/ 7587026 w 9376672"/>
                <a:gd name="connsiteY683" fmla="*/ 3350992 h 11687745"/>
                <a:gd name="connsiteX684" fmla="*/ 7619444 w 9376672"/>
                <a:gd name="connsiteY684" fmla="*/ 3338812 h 11687745"/>
                <a:gd name="connsiteX685" fmla="*/ 7617237 w 9376672"/>
                <a:gd name="connsiteY685" fmla="*/ 3280986 h 11687745"/>
                <a:gd name="connsiteX686" fmla="*/ 7612860 w 9376672"/>
                <a:gd name="connsiteY686" fmla="*/ 3220845 h 11687745"/>
                <a:gd name="connsiteX687" fmla="*/ 7475838 w 9376672"/>
                <a:gd name="connsiteY687" fmla="*/ 3226511 h 11687745"/>
                <a:gd name="connsiteX688" fmla="*/ 6645316 w 9376672"/>
                <a:gd name="connsiteY688" fmla="*/ 3212666 h 11687745"/>
                <a:gd name="connsiteX689" fmla="*/ 6640975 w 9376672"/>
                <a:gd name="connsiteY689" fmla="*/ 3196611 h 11687745"/>
                <a:gd name="connsiteX690" fmla="*/ 6782822 w 9376672"/>
                <a:gd name="connsiteY690" fmla="*/ 3189131 h 11687745"/>
                <a:gd name="connsiteX691" fmla="*/ 7613029 w 9376672"/>
                <a:gd name="connsiteY691" fmla="*/ 3175653 h 11687745"/>
                <a:gd name="connsiteX692" fmla="*/ 7587598 w 9376672"/>
                <a:gd name="connsiteY692" fmla="*/ 1539633 h 11687745"/>
                <a:gd name="connsiteX693" fmla="*/ 7562381 w 9376672"/>
                <a:gd name="connsiteY693" fmla="*/ 50592 h 11687745"/>
                <a:gd name="connsiteX694" fmla="*/ 7595649 w 9376672"/>
                <a:gd name="connsiteY694" fmla="*/ 17301 h 11687745"/>
                <a:gd name="connsiteX695" fmla="*/ 7659203 w 9376672"/>
                <a:gd name="connsiteY695" fmla="*/ 3 h 11687745"/>
                <a:gd name="connsiteX696" fmla="*/ 7753955 w 9376672"/>
                <a:gd name="connsiteY696" fmla="*/ 45606 h 11687745"/>
                <a:gd name="connsiteX697" fmla="*/ 7802570 w 9376672"/>
                <a:gd name="connsiteY697" fmla="*/ 1542791 h 11687745"/>
                <a:gd name="connsiteX698" fmla="*/ 7844839 w 9376672"/>
                <a:gd name="connsiteY698" fmla="*/ 3045378 h 11687745"/>
                <a:gd name="connsiteX699" fmla="*/ 7851490 w 9376672"/>
                <a:gd name="connsiteY699" fmla="*/ 3114980 h 11687745"/>
                <a:gd name="connsiteX700" fmla="*/ 7851490 w 9376672"/>
                <a:gd name="connsiteY700" fmla="*/ 3158198 h 11687745"/>
                <a:gd name="connsiteX701" fmla="*/ 7880883 w 9376672"/>
                <a:gd name="connsiteY701" fmla="*/ 3158187 h 11687745"/>
                <a:gd name="connsiteX702" fmla="*/ 7990719 w 9376672"/>
                <a:gd name="connsiteY702" fmla="*/ 3152125 h 11687745"/>
                <a:gd name="connsiteX703" fmla="*/ 8312492 w 9376672"/>
                <a:gd name="connsiteY703" fmla="*/ 3136864 h 11687745"/>
                <a:gd name="connsiteX704" fmla="*/ 8722229 w 9376672"/>
                <a:gd name="connsiteY704" fmla="*/ 3116932 h 11687745"/>
                <a:gd name="connsiteX705" fmla="*/ 8894510 w 9376672"/>
                <a:gd name="connsiteY705" fmla="*/ 3110090 h 11687745"/>
                <a:gd name="connsiteX706" fmla="*/ 8880151 w 9376672"/>
                <a:gd name="connsiteY706" fmla="*/ 3142504 h 11687745"/>
                <a:gd name="connsiteX707" fmla="*/ 8315586 w 9376672"/>
                <a:gd name="connsiteY707" fmla="*/ 3176764 h 11687745"/>
                <a:gd name="connsiteX708" fmla="*/ 7993812 w 9376672"/>
                <a:gd name="connsiteY708" fmla="*/ 3192476 h 11687745"/>
                <a:gd name="connsiteX709" fmla="*/ 7865413 w 9376672"/>
                <a:gd name="connsiteY709" fmla="*/ 3201420 h 11687745"/>
                <a:gd name="connsiteX710" fmla="*/ 7857677 w 9376672"/>
                <a:gd name="connsiteY710" fmla="*/ 3277704 h 11687745"/>
                <a:gd name="connsiteX711" fmla="*/ 7857677 w 9376672"/>
                <a:gd name="connsiteY711" fmla="*/ 3353900 h 11687745"/>
                <a:gd name="connsiteX712" fmla="*/ 7892107 w 9376672"/>
                <a:gd name="connsiteY712" fmla="*/ 3368167 h 11687745"/>
                <a:gd name="connsiteX713" fmla="*/ 7926536 w 9376672"/>
                <a:gd name="connsiteY713" fmla="*/ 3382434 h 11687745"/>
                <a:gd name="connsiteX714" fmla="*/ 8125701 w 9376672"/>
                <a:gd name="connsiteY714" fmla="*/ 3369038 h 11687745"/>
                <a:gd name="connsiteX715" fmla="*/ 8491941 w 9376672"/>
                <a:gd name="connsiteY715" fmla="*/ 3340782 h 11687745"/>
                <a:gd name="connsiteX716" fmla="*/ 8729439 w 9376672"/>
                <a:gd name="connsiteY716" fmla="*/ 3321641 h 11687745"/>
                <a:gd name="connsiteX717" fmla="*/ 8791318 w 9376672"/>
                <a:gd name="connsiteY717" fmla="*/ 3312659 h 11687745"/>
                <a:gd name="connsiteX718" fmla="*/ 8714708 w 9376672"/>
                <a:gd name="connsiteY718" fmla="*/ 3294458 h 11687745"/>
                <a:gd name="connsiteX719" fmla="*/ 8618794 w 9376672"/>
                <a:gd name="connsiteY719" fmla="*/ 3263459 h 11687745"/>
                <a:gd name="connsiteX720" fmla="*/ 8795151 w 9376672"/>
                <a:gd name="connsiteY720" fmla="*/ 3198614 h 11687745"/>
                <a:gd name="connsiteX721" fmla="*/ 8924023 w 9376672"/>
                <a:gd name="connsiteY721" fmla="*/ 3163444 h 11687745"/>
                <a:gd name="connsiteX722" fmla="*/ 8952562 w 9376672"/>
                <a:gd name="connsiteY722" fmla="*/ 3163765 h 11687745"/>
                <a:gd name="connsiteX723" fmla="*/ 8959822 w 9376672"/>
                <a:gd name="connsiteY723" fmla="*/ 3170006 h 11687745"/>
                <a:gd name="connsiteX724" fmla="*/ 8997599 w 9376672"/>
                <a:gd name="connsiteY724" fmla="*/ 3191869 h 11687745"/>
                <a:gd name="connsiteX725" fmla="*/ 9099700 w 9376672"/>
                <a:gd name="connsiteY725" fmla="*/ 3250189 h 11687745"/>
                <a:gd name="connsiteX726" fmla="*/ 9184837 w 9376672"/>
                <a:gd name="connsiteY726" fmla="*/ 3321878 h 11687745"/>
                <a:gd name="connsiteX727" fmla="*/ 9202838 w 9376672"/>
                <a:gd name="connsiteY727" fmla="*/ 3402306 h 11687745"/>
                <a:gd name="connsiteX728" fmla="*/ 9026141 w 9376672"/>
                <a:gd name="connsiteY728" fmla="*/ 3619336 h 11687745"/>
                <a:gd name="connsiteX729" fmla="*/ 8736304 w 9376672"/>
                <a:gd name="connsiteY729" fmla="*/ 3780333 h 11687745"/>
                <a:gd name="connsiteX730" fmla="*/ 8552418 w 9376672"/>
                <a:gd name="connsiteY730" fmla="*/ 3916982 h 11687745"/>
                <a:gd name="connsiteX731" fmla="*/ 8588270 w 9376672"/>
                <a:gd name="connsiteY731" fmla="*/ 3947256 h 11687745"/>
                <a:gd name="connsiteX732" fmla="*/ 8726264 w 9376672"/>
                <a:gd name="connsiteY732" fmla="*/ 4076098 h 11687745"/>
                <a:gd name="connsiteX733" fmla="*/ 8750479 w 9376672"/>
                <a:gd name="connsiteY733" fmla="*/ 4324394 h 11687745"/>
                <a:gd name="connsiteX734" fmla="*/ 8555368 w 9376672"/>
                <a:gd name="connsiteY734" fmla="*/ 4475592 h 11687745"/>
                <a:gd name="connsiteX735" fmla="*/ 8532331 w 9376672"/>
                <a:gd name="connsiteY735" fmla="*/ 4487275 h 11687745"/>
                <a:gd name="connsiteX736" fmla="*/ 8582025 w 9376672"/>
                <a:gd name="connsiteY736" fmla="*/ 4514874 h 11687745"/>
                <a:gd name="connsiteX737" fmla="*/ 8761043 w 9376672"/>
                <a:gd name="connsiteY737" fmla="*/ 4780873 h 11687745"/>
                <a:gd name="connsiteX738" fmla="*/ 8784321 w 9376672"/>
                <a:gd name="connsiteY738" fmla="*/ 4830197 h 11687745"/>
                <a:gd name="connsiteX739" fmla="*/ 9041591 w 9376672"/>
                <a:gd name="connsiteY739" fmla="*/ 5037655 h 11687745"/>
                <a:gd name="connsiteX740" fmla="*/ 9143463 w 9376672"/>
                <a:gd name="connsiteY740" fmla="*/ 5314230 h 11687745"/>
                <a:gd name="connsiteX741" fmla="*/ 9107207 w 9376672"/>
                <a:gd name="connsiteY741" fmla="*/ 5438002 h 11687745"/>
                <a:gd name="connsiteX742" fmla="*/ 9005610 w 9376672"/>
                <a:gd name="connsiteY742" fmla="*/ 5566866 h 11687745"/>
                <a:gd name="connsiteX743" fmla="*/ 8683768 w 9376672"/>
                <a:gd name="connsiteY743" fmla="*/ 5771650 h 11687745"/>
                <a:gd name="connsiteX744" fmla="*/ 8037128 w 9376672"/>
                <a:gd name="connsiteY744" fmla="*/ 5808887 h 11687745"/>
                <a:gd name="connsiteX745" fmla="*/ 7811267 w 9376672"/>
                <a:gd name="connsiteY745" fmla="*/ 5809209 h 11687745"/>
                <a:gd name="connsiteX746" fmla="*/ 7809569 w 9376672"/>
                <a:gd name="connsiteY746" fmla="*/ 5917259 h 11687745"/>
                <a:gd name="connsiteX747" fmla="*/ 7811975 w 9376672"/>
                <a:gd name="connsiteY747" fmla="*/ 6034807 h 11687745"/>
                <a:gd name="connsiteX748" fmla="*/ 7823913 w 9376672"/>
                <a:gd name="connsiteY748" fmla="*/ 6112455 h 11687745"/>
                <a:gd name="connsiteX749" fmla="*/ 7828349 w 9376672"/>
                <a:gd name="connsiteY749" fmla="*/ 6162047 h 11687745"/>
                <a:gd name="connsiteX750" fmla="*/ 7986883 w 9376672"/>
                <a:gd name="connsiteY750" fmla="*/ 6151392 h 11687745"/>
                <a:gd name="connsiteX751" fmla="*/ 8389840 w 9376672"/>
                <a:gd name="connsiteY751" fmla="*/ 6131376 h 11687745"/>
                <a:gd name="connsiteX752" fmla="*/ 8787694 w 9376672"/>
                <a:gd name="connsiteY752" fmla="*/ 6111588 h 11687745"/>
                <a:gd name="connsiteX753" fmla="*/ 8943020 w 9376672"/>
                <a:gd name="connsiteY753" fmla="*/ 6128124 h 11687745"/>
                <a:gd name="connsiteX754" fmla="*/ 8859723 w 9376672"/>
                <a:gd name="connsiteY754" fmla="*/ 6146266 h 11687745"/>
                <a:gd name="connsiteX755" fmla="*/ 8383653 w 9376672"/>
                <a:gd name="connsiteY755" fmla="*/ 6171401 h 11687745"/>
                <a:gd name="connsiteX756" fmla="*/ 8018564 w 9376672"/>
                <a:gd name="connsiteY756" fmla="*/ 6189929 h 11687745"/>
                <a:gd name="connsiteX757" fmla="*/ 7834473 w 9376672"/>
                <a:gd name="connsiteY757" fmla="*/ 6202055 h 11687745"/>
                <a:gd name="connsiteX758" fmla="*/ 7826761 w 9376672"/>
                <a:gd name="connsiteY758" fmla="*/ 6231453 h 11687745"/>
                <a:gd name="connsiteX759" fmla="*/ 7854161 w 9376672"/>
                <a:gd name="connsiteY759" fmla="*/ 6272094 h 11687745"/>
                <a:gd name="connsiteX760" fmla="*/ 7941634 w 9376672"/>
                <a:gd name="connsiteY760" fmla="*/ 6359292 h 11687745"/>
                <a:gd name="connsiteX761" fmla="*/ 7977467 w 9376672"/>
                <a:gd name="connsiteY761" fmla="*/ 6375233 h 11687745"/>
                <a:gd name="connsiteX762" fmla="*/ 8340338 w 9376672"/>
                <a:gd name="connsiteY762" fmla="*/ 6353726 h 11687745"/>
                <a:gd name="connsiteX763" fmla="*/ 8556916 w 9376672"/>
                <a:gd name="connsiteY763" fmla="*/ 6335330 h 11687745"/>
                <a:gd name="connsiteX764" fmla="*/ 8794026 w 9376672"/>
                <a:gd name="connsiteY764" fmla="*/ 6316238 h 11687745"/>
                <a:gd name="connsiteX765" fmla="*/ 8852610 w 9376672"/>
                <a:gd name="connsiteY765" fmla="*/ 6310038 h 11687745"/>
                <a:gd name="connsiteX766" fmla="*/ 8776384 w 9376672"/>
                <a:gd name="connsiteY766" fmla="*/ 6292112 h 11687745"/>
                <a:gd name="connsiteX767" fmla="*/ 8688409 w 9376672"/>
                <a:gd name="connsiteY767" fmla="*/ 6273121 h 11687745"/>
                <a:gd name="connsiteX768" fmla="*/ 8674486 w 9376672"/>
                <a:gd name="connsiteY768" fmla="*/ 6258457 h 11687745"/>
                <a:gd name="connsiteX769" fmla="*/ 8857030 w 9376672"/>
                <a:gd name="connsiteY769" fmla="*/ 6192253 h 11687745"/>
                <a:gd name="connsiteX770" fmla="*/ 9030293 w 9376672"/>
                <a:gd name="connsiteY770" fmla="*/ 6127929 h 11687745"/>
                <a:gd name="connsiteX771" fmla="*/ 9081052 w 9376672"/>
                <a:gd name="connsiteY771" fmla="*/ 6138199 h 11687745"/>
                <a:gd name="connsiteX772" fmla="*/ 9207110 w 9376672"/>
                <a:gd name="connsiteY772" fmla="*/ 6233744 h 11687745"/>
                <a:gd name="connsiteX773" fmla="*/ 9310163 w 9376672"/>
                <a:gd name="connsiteY773" fmla="*/ 6496703 h 11687745"/>
                <a:gd name="connsiteX774" fmla="*/ 9265202 w 9376672"/>
                <a:gd name="connsiteY774" fmla="*/ 6557056 h 11687745"/>
                <a:gd name="connsiteX775" fmla="*/ 8866312 w 9376672"/>
                <a:gd name="connsiteY775" fmla="*/ 6760123 h 11687745"/>
                <a:gd name="connsiteX776" fmla="*/ 8628304 w 9376672"/>
                <a:gd name="connsiteY776" fmla="*/ 6880641 h 11687745"/>
                <a:gd name="connsiteX777" fmla="*/ 8606647 w 9376672"/>
                <a:gd name="connsiteY777" fmla="*/ 6908532 h 11687745"/>
                <a:gd name="connsiteX778" fmla="*/ 8680673 w 9376672"/>
                <a:gd name="connsiteY778" fmla="*/ 6951795 h 11687745"/>
                <a:gd name="connsiteX779" fmla="*/ 8857524 w 9376672"/>
                <a:gd name="connsiteY779" fmla="*/ 7120792 h 11687745"/>
                <a:gd name="connsiteX780" fmla="*/ 8875593 w 9376672"/>
                <a:gd name="connsiteY780" fmla="*/ 7213594 h 11687745"/>
                <a:gd name="connsiteX781" fmla="*/ 8855115 w 9376672"/>
                <a:gd name="connsiteY781" fmla="*/ 7307014 h 11687745"/>
                <a:gd name="connsiteX782" fmla="*/ 8656281 w 9376672"/>
                <a:gd name="connsiteY782" fmla="*/ 7456135 h 11687745"/>
                <a:gd name="connsiteX783" fmla="*/ 8598407 w 9376672"/>
                <a:gd name="connsiteY783" fmla="*/ 7476825 h 11687745"/>
                <a:gd name="connsiteX784" fmla="*/ 8635535 w 9376672"/>
                <a:gd name="connsiteY784" fmla="*/ 7494542 h 11687745"/>
                <a:gd name="connsiteX785" fmla="*/ 8763893 w 9376672"/>
                <a:gd name="connsiteY785" fmla="*/ 7576471 h 11687745"/>
                <a:gd name="connsiteX786" fmla="*/ 8821486 w 9376672"/>
                <a:gd name="connsiteY786" fmla="*/ 7737619 h 11687745"/>
                <a:gd name="connsiteX787" fmla="*/ 8824621 w 9376672"/>
                <a:gd name="connsiteY787" fmla="*/ 7797638 h 11687745"/>
                <a:gd name="connsiteX788" fmla="*/ 8871764 w 9376672"/>
                <a:gd name="connsiteY788" fmla="*/ 7820004 h 11687745"/>
                <a:gd name="connsiteX789" fmla="*/ 9168185 w 9376672"/>
                <a:gd name="connsiteY789" fmla="*/ 8083304 h 11687745"/>
                <a:gd name="connsiteX790" fmla="*/ 9196763 w 9376672"/>
                <a:gd name="connsiteY790" fmla="*/ 8347865 h 11687745"/>
                <a:gd name="connsiteX791" fmla="*/ 9092147 w 9376672"/>
                <a:gd name="connsiteY791" fmla="*/ 8599030 h 11687745"/>
                <a:gd name="connsiteX792" fmla="*/ 9023241 w 9376672"/>
                <a:gd name="connsiteY792" fmla="*/ 8652589 h 11687745"/>
                <a:gd name="connsiteX793" fmla="*/ 8916553 w 9376672"/>
                <a:gd name="connsiteY793" fmla="*/ 8699170 h 11687745"/>
                <a:gd name="connsiteX794" fmla="*/ 8331054 w 9376672"/>
                <a:gd name="connsiteY794" fmla="*/ 8735352 h 11687745"/>
                <a:gd name="connsiteX795" fmla="*/ 7905485 w 9376672"/>
                <a:gd name="connsiteY795" fmla="*/ 8737840 h 11687745"/>
                <a:gd name="connsiteX796" fmla="*/ 7903351 w 9376672"/>
                <a:gd name="connsiteY796" fmla="*/ 8788939 h 11687745"/>
                <a:gd name="connsiteX797" fmla="*/ 7910669 w 9376672"/>
                <a:gd name="connsiteY797" fmla="*/ 8891742 h 11687745"/>
                <a:gd name="connsiteX798" fmla="*/ 7914598 w 9376672"/>
                <a:gd name="connsiteY798" fmla="*/ 8948969 h 11687745"/>
                <a:gd name="connsiteX799" fmla="*/ 7940847 w 9376672"/>
                <a:gd name="connsiteY799" fmla="*/ 8948969 h 11687745"/>
                <a:gd name="connsiteX800" fmla="*/ 8099571 w 9376672"/>
                <a:gd name="connsiteY800" fmla="*/ 8939827 h 11687745"/>
                <a:gd name="connsiteX801" fmla="*/ 8482657 w 9376672"/>
                <a:gd name="connsiteY801" fmla="*/ 8921291 h 11687745"/>
                <a:gd name="connsiteX802" fmla="*/ 8857028 w 9376672"/>
                <a:gd name="connsiteY802" fmla="*/ 8902681 h 11687745"/>
                <a:gd name="connsiteX803" fmla="*/ 9013703 w 9376672"/>
                <a:gd name="connsiteY803" fmla="*/ 8907151 h 11687745"/>
                <a:gd name="connsiteX804" fmla="*/ 8996257 w 9376672"/>
                <a:gd name="connsiteY804" fmla="*/ 8928018 h 11687745"/>
                <a:gd name="connsiteX805" fmla="*/ 8473375 w 9376672"/>
                <a:gd name="connsiteY805" fmla="*/ 8961596 h 11687745"/>
                <a:gd name="connsiteX806" fmla="*/ 7920286 w 9376672"/>
                <a:gd name="connsiteY806" fmla="*/ 8994917 h 11687745"/>
                <a:gd name="connsiteX807" fmla="*/ 7918160 w 9376672"/>
                <a:gd name="connsiteY807" fmla="*/ 9016522 h 11687745"/>
                <a:gd name="connsiteX808" fmla="*/ 7947309 w 9376672"/>
                <a:gd name="connsiteY808" fmla="*/ 9047914 h 11687745"/>
                <a:gd name="connsiteX809" fmla="*/ 8029067 w 9376672"/>
                <a:gd name="connsiteY809" fmla="*/ 9134648 h 11687745"/>
                <a:gd name="connsiteX810" fmla="*/ 8067093 w 9376672"/>
                <a:gd name="connsiteY810" fmla="*/ 9165504 h 11687745"/>
                <a:gd name="connsiteX811" fmla="*/ 8595467 w 9376672"/>
                <a:gd name="connsiteY811" fmla="*/ 9128286 h 11687745"/>
                <a:gd name="connsiteX812" fmla="*/ 8846079 w 9376672"/>
                <a:gd name="connsiteY812" fmla="*/ 9109207 h 11687745"/>
                <a:gd name="connsiteX813" fmla="*/ 8903435 w 9376672"/>
                <a:gd name="connsiteY813" fmla="*/ 9104075 h 11687745"/>
                <a:gd name="connsiteX814" fmla="*/ 8803681 w 9376672"/>
                <a:gd name="connsiteY814" fmla="*/ 9075621 h 11687745"/>
                <a:gd name="connsiteX815" fmla="*/ 8742446 w 9376672"/>
                <a:gd name="connsiteY815" fmla="*/ 9060268 h 11687745"/>
                <a:gd name="connsiteX816" fmla="*/ 8946838 w 9376672"/>
                <a:gd name="connsiteY816" fmla="*/ 8976788 h 11687745"/>
                <a:gd name="connsiteX817" fmla="*/ 9053288 w 9376672"/>
                <a:gd name="connsiteY817" fmla="*/ 8945182 h 11687745"/>
                <a:gd name="connsiteX818" fmla="*/ 9079259 w 9376672"/>
                <a:gd name="connsiteY818" fmla="*/ 8942342 h 11687745"/>
                <a:gd name="connsiteX819" fmla="*/ 9091191 w 9376672"/>
                <a:gd name="connsiteY819" fmla="*/ 8944793 h 11687745"/>
                <a:gd name="connsiteX820" fmla="*/ 9095263 w 9376672"/>
                <a:gd name="connsiteY820" fmla="*/ 8947084 h 11687745"/>
                <a:gd name="connsiteX821" fmla="*/ 9212834 w 9376672"/>
                <a:gd name="connsiteY821" fmla="*/ 9004751 h 11687745"/>
                <a:gd name="connsiteX822" fmla="*/ 9325016 w 9376672"/>
                <a:gd name="connsiteY822" fmla="*/ 9064801 h 11687745"/>
                <a:gd name="connsiteX823" fmla="*/ 9376658 w 9376672"/>
                <a:gd name="connsiteY823" fmla="*/ 9196636 h 11687745"/>
                <a:gd name="connsiteX824" fmla="*/ 9359086 w 9376672"/>
                <a:gd name="connsiteY824" fmla="*/ 9278813 h 11687745"/>
                <a:gd name="connsiteX825" fmla="*/ 9129296 w 9376672"/>
                <a:gd name="connsiteY825" fmla="*/ 9462612 h 11687745"/>
                <a:gd name="connsiteX826" fmla="*/ 8993162 w 9376672"/>
                <a:gd name="connsiteY826" fmla="*/ 9549079 h 11687745"/>
                <a:gd name="connsiteX827" fmla="*/ 8790745 w 9376672"/>
                <a:gd name="connsiteY827" fmla="*/ 9687438 h 11687745"/>
                <a:gd name="connsiteX828" fmla="*/ 8671601 w 9376672"/>
                <a:gd name="connsiteY828" fmla="*/ 9771469 h 11687745"/>
                <a:gd name="connsiteX829" fmla="*/ 8715870 w 9376672"/>
                <a:gd name="connsiteY829" fmla="*/ 9800429 h 11687745"/>
                <a:gd name="connsiteX830" fmla="*/ 8850022 w 9376672"/>
                <a:gd name="connsiteY830" fmla="*/ 9931983 h 11687745"/>
                <a:gd name="connsiteX831" fmla="*/ 8869403 w 9376672"/>
                <a:gd name="connsiteY831" fmla="*/ 10035069 h 11687745"/>
                <a:gd name="connsiteX832" fmla="*/ 8846141 w 9376672"/>
                <a:gd name="connsiteY832" fmla="*/ 10144314 h 11687745"/>
                <a:gd name="connsiteX833" fmla="*/ 8723827 w 9376672"/>
                <a:gd name="connsiteY833" fmla="*/ 10271306 h 11687745"/>
                <a:gd name="connsiteX834" fmla="*/ 8736449 w 9376672"/>
                <a:gd name="connsiteY834" fmla="*/ 10317677 h 11687745"/>
                <a:gd name="connsiteX835" fmla="*/ 8875001 w 9376672"/>
                <a:gd name="connsiteY835" fmla="*/ 10507843 h 11687745"/>
                <a:gd name="connsiteX836" fmla="*/ 8887967 w 9376672"/>
                <a:gd name="connsiteY836" fmla="*/ 10547867 h 11687745"/>
                <a:gd name="connsiteX837" fmla="*/ 8965316 w 9376672"/>
                <a:gd name="connsiteY837" fmla="*/ 10595393 h 11687745"/>
                <a:gd name="connsiteX838" fmla="*/ 9066369 w 9376672"/>
                <a:gd name="connsiteY838" fmla="*/ 10672916 h 11687745"/>
                <a:gd name="connsiteX839" fmla="*/ 9282394 w 9376672"/>
                <a:gd name="connsiteY839" fmla="*/ 11046110 h 11687745"/>
                <a:gd name="connsiteX840" fmla="*/ 9303769 w 9376672"/>
                <a:gd name="connsiteY840" fmla="*/ 11154546 h 11687745"/>
                <a:gd name="connsiteX841" fmla="*/ 9245857 w 9376672"/>
                <a:gd name="connsiteY841" fmla="*/ 11325367 h 11687745"/>
                <a:gd name="connsiteX842" fmla="*/ 9071133 w 9376672"/>
                <a:gd name="connsiteY842" fmla="*/ 11475137 h 11687745"/>
                <a:gd name="connsiteX843" fmla="*/ 8441332 w 9376672"/>
                <a:gd name="connsiteY843" fmla="*/ 11609140 h 11687745"/>
                <a:gd name="connsiteX844" fmla="*/ 7973922 w 9376672"/>
                <a:gd name="connsiteY844" fmla="*/ 11637181 h 11687745"/>
                <a:gd name="connsiteX845" fmla="*/ 7532807 w 9376672"/>
                <a:gd name="connsiteY845" fmla="*/ 11674357 h 11687745"/>
                <a:gd name="connsiteX846" fmla="*/ 6084829 w 9376672"/>
                <a:gd name="connsiteY846" fmla="*/ 11654778 h 11687745"/>
                <a:gd name="connsiteX847" fmla="*/ 5651673 w 9376672"/>
                <a:gd name="connsiteY847" fmla="*/ 11650223 h 11687745"/>
                <a:gd name="connsiteX848" fmla="*/ 4927683 w 9376672"/>
                <a:gd name="connsiteY848" fmla="*/ 11655941 h 11687745"/>
                <a:gd name="connsiteX849" fmla="*/ 4120156 w 9376672"/>
                <a:gd name="connsiteY849" fmla="*/ 11672938 h 11687745"/>
                <a:gd name="connsiteX850" fmla="*/ 3662249 w 9376672"/>
                <a:gd name="connsiteY850" fmla="*/ 11679970 h 11687745"/>
                <a:gd name="connsiteX851" fmla="*/ 5462933 w 9376672"/>
                <a:gd name="connsiteY851" fmla="*/ 9481121 h 11687745"/>
                <a:gd name="connsiteX852" fmla="*/ 6041505 w 9376672"/>
                <a:gd name="connsiteY852" fmla="*/ 9456422 h 11687745"/>
                <a:gd name="connsiteX853" fmla="*/ 7253026 w 9376672"/>
                <a:gd name="connsiteY853" fmla="*/ 9421368 h 11687745"/>
                <a:gd name="connsiteX854" fmla="*/ 7684865 w 9376672"/>
                <a:gd name="connsiteY854" fmla="*/ 9417456 h 11687745"/>
                <a:gd name="connsiteX855" fmla="*/ 7652325 w 9376672"/>
                <a:gd name="connsiteY855" fmla="*/ 9399664 h 11687745"/>
                <a:gd name="connsiteX856" fmla="*/ 7606385 w 9376672"/>
                <a:gd name="connsiteY856" fmla="*/ 9369288 h 11687745"/>
                <a:gd name="connsiteX857" fmla="*/ 7398913 w 9376672"/>
                <a:gd name="connsiteY857" fmla="*/ 9362888 h 11687745"/>
                <a:gd name="connsiteX858" fmla="*/ 6143607 w 9376672"/>
                <a:gd name="connsiteY858" fmla="*/ 9368939 h 11687745"/>
                <a:gd name="connsiteX859" fmla="*/ 4608997 w 9376672"/>
                <a:gd name="connsiteY859" fmla="*/ 9391901 h 11687745"/>
                <a:gd name="connsiteX860" fmla="*/ 4161230 w 9376672"/>
                <a:gd name="connsiteY860" fmla="*/ 9397792 h 11687745"/>
                <a:gd name="connsiteX861" fmla="*/ 3540695 w 9376672"/>
                <a:gd name="connsiteY861" fmla="*/ 9428208 h 11687745"/>
                <a:gd name="connsiteX862" fmla="*/ 3401723 w 9376672"/>
                <a:gd name="connsiteY862" fmla="*/ 9447053 h 11687745"/>
                <a:gd name="connsiteX863" fmla="*/ 3404411 w 9376672"/>
                <a:gd name="connsiteY863" fmla="*/ 9413617 h 11687745"/>
                <a:gd name="connsiteX864" fmla="*/ 3569305 w 9376672"/>
                <a:gd name="connsiteY864" fmla="*/ 9382691 h 11687745"/>
                <a:gd name="connsiteX865" fmla="*/ 4237721 w 9376672"/>
                <a:gd name="connsiteY865" fmla="*/ 9363877 h 11687745"/>
                <a:gd name="connsiteX866" fmla="*/ 4844140 w 9376672"/>
                <a:gd name="connsiteY866" fmla="*/ 9338168 h 11687745"/>
                <a:gd name="connsiteX867" fmla="*/ 6128137 w 9376672"/>
                <a:gd name="connsiteY867" fmla="*/ 9329777 h 11687745"/>
                <a:gd name="connsiteX868" fmla="*/ 7426549 w 9376672"/>
                <a:gd name="connsiteY868" fmla="*/ 9323621 h 11687745"/>
                <a:gd name="connsiteX869" fmla="*/ 7557476 w 9376672"/>
                <a:gd name="connsiteY869" fmla="*/ 9305618 h 11687745"/>
                <a:gd name="connsiteX870" fmla="*/ 7544720 w 9376672"/>
                <a:gd name="connsiteY870" fmla="*/ 9262276 h 11687745"/>
                <a:gd name="connsiteX871" fmla="*/ 7534459 w 9376672"/>
                <a:gd name="connsiteY871" fmla="*/ 9230944 h 11687745"/>
                <a:gd name="connsiteX872" fmla="*/ 7359538 w 9376672"/>
                <a:gd name="connsiteY872" fmla="*/ 9235090 h 11687745"/>
                <a:gd name="connsiteX873" fmla="*/ 5973438 w 9376672"/>
                <a:gd name="connsiteY873" fmla="*/ 9238579 h 11687745"/>
                <a:gd name="connsiteX874" fmla="*/ 4137776 w 9376672"/>
                <a:gd name="connsiteY874" fmla="*/ 9262036 h 11687745"/>
                <a:gd name="connsiteX875" fmla="*/ 4037222 w 9376672"/>
                <a:gd name="connsiteY875" fmla="*/ 9267213 h 11687745"/>
                <a:gd name="connsiteX876" fmla="*/ 4041253 w 9376672"/>
                <a:gd name="connsiteY876" fmla="*/ 9234430 h 11687745"/>
                <a:gd name="connsiteX877" fmla="*/ 4432641 w 9376672"/>
                <a:gd name="connsiteY877" fmla="*/ 9208912 h 11687745"/>
                <a:gd name="connsiteX878" fmla="*/ 4835358 w 9376672"/>
                <a:gd name="connsiteY878" fmla="*/ 9196587 h 11687745"/>
                <a:gd name="connsiteX879" fmla="*/ 5574818 w 9376672"/>
                <a:gd name="connsiteY879" fmla="*/ 9195962 h 11687745"/>
                <a:gd name="connsiteX880" fmla="*/ 7464046 w 9376672"/>
                <a:gd name="connsiteY880" fmla="*/ 9192073 h 11687745"/>
                <a:gd name="connsiteX881" fmla="*/ 7537616 w 9376672"/>
                <a:gd name="connsiteY881" fmla="*/ 9187403 h 11687745"/>
                <a:gd name="connsiteX882" fmla="*/ 7546254 w 9376672"/>
                <a:gd name="connsiteY882" fmla="*/ 9153580 h 11687745"/>
                <a:gd name="connsiteX883" fmla="*/ 7661200 w 9376672"/>
                <a:gd name="connsiteY883" fmla="*/ 9027162 h 11687745"/>
                <a:gd name="connsiteX884" fmla="*/ 7678217 w 9376672"/>
                <a:gd name="connsiteY884" fmla="*/ 9016732 h 11687745"/>
                <a:gd name="connsiteX885" fmla="*/ 7559099 w 9376672"/>
                <a:gd name="connsiteY885" fmla="*/ 9015310 h 11687745"/>
                <a:gd name="connsiteX886" fmla="*/ 6861476 w 9376672"/>
                <a:gd name="connsiteY886" fmla="*/ 9009799 h 11687745"/>
                <a:gd name="connsiteX887" fmla="*/ 6757581 w 9376672"/>
                <a:gd name="connsiteY887" fmla="*/ 8992053 h 11687745"/>
                <a:gd name="connsiteX888" fmla="*/ 6779830 w 9376672"/>
                <a:gd name="connsiteY888" fmla="*/ 8974343 h 11687745"/>
                <a:gd name="connsiteX889" fmla="*/ 6923946 w 9376672"/>
                <a:gd name="connsiteY889" fmla="*/ 8974343 h 11687745"/>
                <a:gd name="connsiteX890" fmla="*/ 7581221 w 9376672"/>
                <a:gd name="connsiteY890" fmla="*/ 8975240 h 11687745"/>
                <a:gd name="connsiteX891" fmla="*/ 7674950 w 9376672"/>
                <a:gd name="connsiteY891" fmla="*/ 8966890 h 11687745"/>
                <a:gd name="connsiteX892" fmla="*/ 7680441 w 9376672"/>
                <a:gd name="connsiteY892" fmla="*/ 8755862 h 11687745"/>
                <a:gd name="connsiteX893" fmla="*/ 7557553 w 9376672"/>
                <a:gd name="connsiteY893" fmla="*/ 8760725 h 11687745"/>
                <a:gd name="connsiteX894" fmla="*/ 6564387 w 9376672"/>
                <a:gd name="connsiteY894" fmla="*/ 8768572 h 11687745"/>
                <a:gd name="connsiteX895" fmla="*/ 5846586 w 9376672"/>
                <a:gd name="connsiteY895" fmla="*/ 8775433 h 11687745"/>
                <a:gd name="connsiteX896" fmla="*/ 5097845 w 9376672"/>
                <a:gd name="connsiteY896" fmla="*/ 8793435 h 11687745"/>
                <a:gd name="connsiteX897" fmla="*/ 4349104 w 9376672"/>
                <a:gd name="connsiteY897" fmla="*/ 8807885 h 11687745"/>
                <a:gd name="connsiteX898" fmla="*/ 3872632 w 9376672"/>
                <a:gd name="connsiteY898" fmla="*/ 8819221 h 11687745"/>
                <a:gd name="connsiteX899" fmla="*/ 2665983 w 9376672"/>
                <a:gd name="connsiteY899" fmla="*/ 8831034 h 11687745"/>
                <a:gd name="connsiteX900" fmla="*/ 1805859 w 9376672"/>
                <a:gd name="connsiteY900" fmla="*/ 8845771 h 11687745"/>
                <a:gd name="connsiteX901" fmla="*/ 1670761 w 9376672"/>
                <a:gd name="connsiteY901" fmla="*/ 8846549 h 11687745"/>
                <a:gd name="connsiteX902" fmla="*/ 1671930 w 9376672"/>
                <a:gd name="connsiteY902" fmla="*/ 8946233 h 11687745"/>
                <a:gd name="connsiteX903" fmla="*/ 1709948 w 9376672"/>
                <a:gd name="connsiteY903" fmla="*/ 8962222 h 11687745"/>
                <a:gd name="connsiteX904" fmla="*/ 1750170 w 9376672"/>
                <a:gd name="connsiteY904" fmla="*/ 8967635 h 11687745"/>
                <a:gd name="connsiteX905" fmla="*/ 1765639 w 9376672"/>
                <a:gd name="connsiteY905" fmla="*/ 8972338 h 11687745"/>
                <a:gd name="connsiteX906" fmla="*/ 1748220 w 9376672"/>
                <a:gd name="connsiteY906" fmla="*/ 8979393 h 11687745"/>
                <a:gd name="connsiteX907" fmla="*/ 1706451 w 9376672"/>
                <a:gd name="connsiteY907" fmla="*/ 8986448 h 11687745"/>
                <a:gd name="connsiteX908" fmla="*/ 1682102 w 9376672"/>
                <a:gd name="connsiteY908" fmla="*/ 8986448 h 11687745"/>
                <a:gd name="connsiteX909" fmla="*/ 1682102 w 9376672"/>
                <a:gd name="connsiteY909" fmla="*/ 9037888 h 11687745"/>
                <a:gd name="connsiteX910" fmla="*/ 1682102 w 9376672"/>
                <a:gd name="connsiteY910" fmla="*/ 9089330 h 11687745"/>
                <a:gd name="connsiteX911" fmla="*/ 1702390 w 9376672"/>
                <a:gd name="connsiteY911" fmla="*/ 9099001 h 11687745"/>
                <a:gd name="connsiteX912" fmla="*/ 1776590 w 9376672"/>
                <a:gd name="connsiteY912" fmla="*/ 9168186 h 11687745"/>
                <a:gd name="connsiteX913" fmla="*/ 1785967 w 9376672"/>
                <a:gd name="connsiteY913" fmla="*/ 9295761 h 11687745"/>
                <a:gd name="connsiteX914" fmla="*/ 1821331 w 9376672"/>
                <a:gd name="connsiteY914" fmla="*/ 9315410 h 11687745"/>
                <a:gd name="connsiteX915" fmla="*/ 2200782 w 9376672"/>
                <a:gd name="connsiteY915" fmla="*/ 9346013 h 11687745"/>
                <a:gd name="connsiteX916" fmla="*/ 2334239 w 9376672"/>
                <a:gd name="connsiteY916" fmla="*/ 9378873 h 11687745"/>
                <a:gd name="connsiteX917" fmla="*/ 2238725 w 9376672"/>
                <a:gd name="connsiteY917" fmla="*/ 9387915 h 11687745"/>
                <a:gd name="connsiteX918" fmla="*/ 2016983 w 9376672"/>
                <a:gd name="connsiteY918" fmla="*/ 9372899 h 11687745"/>
                <a:gd name="connsiteX919" fmla="*/ 1831344 w 9376672"/>
                <a:gd name="connsiteY919" fmla="*/ 9357228 h 11687745"/>
                <a:gd name="connsiteX920" fmla="*/ 1751412 w 9376672"/>
                <a:gd name="connsiteY920" fmla="*/ 9369458 h 11687745"/>
                <a:gd name="connsiteX921" fmla="*/ 1673451 w 9376672"/>
                <a:gd name="connsiteY921" fmla="*/ 9453639 h 11687745"/>
                <a:gd name="connsiteX922" fmla="*/ 1651162 w 9376672"/>
                <a:gd name="connsiteY922" fmla="*/ 9470528 h 11687745"/>
                <a:gd name="connsiteX923" fmla="*/ 1720777 w 9376672"/>
                <a:gd name="connsiteY923" fmla="*/ 9470765 h 11687745"/>
                <a:gd name="connsiteX924" fmla="*/ 3745781 w 9376672"/>
                <a:gd name="connsiteY924" fmla="*/ 9474338 h 11687745"/>
                <a:gd name="connsiteX925" fmla="*/ 5462935 w 9376672"/>
                <a:gd name="connsiteY925" fmla="*/ 9481292 h 11687745"/>
                <a:gd name="connsiteX926" fmla="*/ 2560787 w 9376672"/>
                <a:gd name="connsiteY926" fmla="*/ 9322912 h 11687745"/>
                <a:gd name="connsiteX927" fmla="*/ 2058268 w 9376672"/>
                <a:gd name="connsiteY927" fmla="*/ 9264974 h 11687745"/>
                <a:gd name="connsiteX928" fmla="*/ 1951117 w 9376672"/>
                <a:gd name="connsiteY928" fmla="*/ 9168221 h 11687745"/>
                <a:gd name="connsiteX929" fmla="*/ 2347304 w 9376672"/>
                <a:gd name="connsiteY929" fmla="*/ 9069802 h 11687745"/>
                <a:gd name="connsiteX930" fmla="*/ 3126985 w 9376672"/>
                <a:gd name="connsiteY930" fmla="*/ 9088359 h 11687745"/>
                <a:gd name="connsiteX931" fmla="*/ 3562230 w 9376672"/>
                <a:gd name="connsiteY931" fmla="*/ 9149203 h 11687745"/>
                <a:gd name="connsiteX932" fmla="*/ 3520098 w 9376672"/>
                <a:gd name="connsiteY932" fmla="*/ 9190455 h 11687745"/>
                <a:gd name="connsiteX933" fmla="*/ 2591932 w 9376672"/>
                <a:gd name="connsiteY933" fmla="*/ 9221494 h 11687745"/>
                <a:gd name="connsiteX934" fmla="*/ 2520197 w 9376672"/>
                <a:gd name="connsiteY934" fmla="*/ 9166163 h 11687745"/>
                <a:gd name="connsiteX935" fmla="*/ 2678358 w 9376672"/>
                <a:gd name="connsiteY935" fmla="*/ 9131432 h 11687745"/>
                <a:gd name="connsiteX936" fmla="*/ 2892608 w 9376672"/>
                <a:gd name="connsiteY936" fmla="*/ 9156711 h 11687745"/>
                <a:gd name="connsiteX937" fmla="*/ 2846900 w 9376672"/>
                <a:gd name="connsiteY937" fmla="*/ 9164191 h 11687745"/>
                <a:gd name="connsiteX938" fmla="*/ 2638236 w 9376672"/>
                <a:gd name="connsiteY938" fmla="*/ 9178107 h 11687745"/>
                <a:gd name="connsiteX939" fmla="*/ 3454945 w 9376672"/>
                <a:gd name="connsiteY939" fmla="*/ 9160476 h 11687745"/>
                <a:gd name="connsiteX940" fmla="*/ 3473509 w 9376672"/>
                <a:gd name="connsiteY940" fmla="*/ 9155045 h 11687745"/>
                <a:gd name="connsiteX941" fmla="*/ 3451852 w 9376672"/>
                <a:gd name="connsiteY941" fmla="*/ 9151282 h 11687745"/>
                <a:gd name="connsiteX942" fmla="*/ 2878287 w 9376672"/>
                <a:gd name="connsiteY942" fmla="*/ 9115667 h 11687745"/>
                <a:gd name="connsiteX943" fmla="*/ 2479165 w 9376672"/>
                <a:gd name="connsiteY943" fmla="*/ 9111871 h 11687745"/>
                <a:gd name="connsiteX944" fmla="*/ 2177135 w 9376672"/>
                <a:gd name="connsiteY944" fmla="*/ 9128044 h 11687745"/>
                <a:gd name="connsiteX945" fmla="*/ 2006664 w 9376672"/>
                <a:gd name="connsiteY945" fmla="*/ 9196199 h 11687745"/>
                <a:gd name="connsiteX946" fmla="*/ 3275495 w 9376672"/>
                <a:gd name="connsiteY946" fmla="*/ 9274405 h 11687745"/>
                <a:gd name="connsiteX947" fmla="*/ 4274392 w 9376672"/>
                <a:gd name="connsiteY947" fmla="*/ 9107283 h 11687745"/>
                <a:gd name="connsiteX948" fmla="*/ 4398607 w 9376672"/>
                <a:gd name="connsiteY948" fmla="*/ 9100949 h 11687745"/>
                <a:gd name="connsiteX949" fmla="*/ 4271754 w 9376672"/>
                <a:gd name="connsiteY949" fmla="*/ 9150263 h 11687745"/>
                <a:gd name="connsiteX950" fmla="*/ 3337374 w 9376672"/>
                <a:gd name="connsiteY950" fmla="*/ 9311472 h 11687745"/>
                <a:gd name="connsiteX951" fmla="*/ 2910406 w 9376672"/>
                <a:gd name="connsiteY951" fmla="*/ 9323311 h 11687745"/>
                <a:gd name="connsiteX952" fmla="*/ 2560787 w 9376672"/>
                <a:gd name="connsiteY952" fmla="*/ 9322921 h 11687745"/>
                <a:gd name="connsiteX953" fmla="*/ 1581744 w 9376672"/>
                <a:gd name="connsiteY953" fmla="*/ 9385071 h 11687745"/>
                <a:gd name="connsiteX954" fmla="*/ 1660994 w 9376672"/>
                <a:gd name="connsiteY954" fmla="*/ 9306708 h 11687745"/>
                <a:gd name="connsiteX955" fmla="*/ 1666436 w 9376672"/>
                <a:gd name="connsiteY955" fmla="*/ 9233810 h 11687745"/>
                <a:gd name="connsiteX956" fmla="*/ 1653504 w 9376672"/>
                <a:gd name="connsiteY956" fmla="*/ 9242811 h 11687745"/>
                <a:gd name="connsiteX957" fmla="*/ 1571049 w 9376672"/>
                <a:gd name="connsiteY957" fmla="*/ 9283269 h 11687745"/>
                <a:gd name="connsiteX958" fmla="*/ 1462434 w 9376672"/>
                <a:gd name="connsiteY958" fmla="*/ 9205530 h 11687745"/>
                <a:gd name="connsiteX959" fmla="*/ 1439301 w 9376672"/>
                <a:gd name="connsiteY959" fmla="*/ 9173437 h 11687745"/>
                <a:gd name="connsiteX960" fmla="*/ 1397478 w 9376672"/>
                <a:gd name="connsiteY960" fmla="*/ 9270356 h 11687745"/>
                <a:gd name="connsiteX961" fmla="*/ 1441791 w 9376672"/>
                <a:gd name="connsiteY961" fmla="*/ 9358994 h 11687745"/>
                <a:gd name="connsiteX962" fmla="*/ 1581745 w 9376672"/>
                <a:gd name="connsiteY962" fmla="*/ 9385070 h 11687745"/>
                <a:gd name="connsiteX963" fmla="*/ 7850555 w 9376672"/>
                <a:gd name="connsiteY963" fmla="*/ 9322253 h 11687745"/>
                <a:gd name="connsiteX964" fmla="*/ 7899375 w 9376672"/>
                <a:gd name="connsiteY964" fmla="*/ 9271082 h 11687745"/>
                <a:gd name="connsiteX965" fmla="*/ 7919913 w 9376672"/>
                <a:gd name="connsiteY965" fmla="*/ 9182182 h 11687745"/>
                <a:gd name="connsiteX966" fmla="*/ 7913269 w 9376672"/>
                <a:gd name="connsiteY966" fmla="*/ 9164713 h 11687745"/>
                <a:gd name="connsiteX967" fmla="*/ 7886720 w 9376672"/>
                <a:gd name="connsiteY967" fmla="*/ 9192024 h 11687745"/>
                <a:gd name="connsiteX968" fmla="*/ 7745475 w 9376672"/>
                <a:gd name="connsiteY968" fmla="*/ 9217682 h 11687745"/>
                <a:gd name="connsiteX969" fmla="*/ 7696687 w 9376672"/>
                <a:gd name="connsiteY969" fmla="*/ 9157549 h 11687745"/>
                <a:gd name="connsiteX970" fmla="*/ 7690971 w 9376672"/>
                <a:gd name="connsiteY970" fmla="*/ 9135220 h 11687745"/>
                <a:gd name="connsiteX971" fmla="*/ 7675189 w 9376672"/>
                <a:gd name="connsiteY971" fmla="*/ 9134780 h 11687745"/>
                <a:gd name="connsiteX972" fmla="*/ 7645047 w 9376672"/>
                <a:gd name="connsiteY972" fmla="*/ 9218528 h 11687745"/>
                <a:gd name="connsiteX973" fmla="*/ 7690440 w 9376672"/>
                <a:gd name="connsiteY973" fmla="*/ 9310068 h 11687745"/>
                <a:gd name="connsiteX974" fmla="*/ 7850557 w 9376672"/>
                <a:gd name="connsiteY974" fmla="*/ 9322263 h 11687745"/>
                <a:gd name="connsiteX975" fmla="*/ 6016754 w 9376672"/>
                <a:gd name="connsiteY975" fmla="*/ 8670817 h 11687745"/>
                <a:gd name="connsiteX976" fmla="*/ 7669756 w 9376672"/>
                <a:gd name="connsiteY976" fmla="*/ 8650407 h 11687745"/>
                <a:gd name="connsiteX977" fmla="*/ 7667530 w 9376672"/>
                <a:gd name="connsiteY977" fmla="*/ 8529494 h 11687745"/>
                <a:gd name="connsiteX978" fmla="*/ 7663919 w 9376672"/>
                <a:gd name="connsiteY978" fmla="*/ 8409965 h 11687745"/>
                <a:gd name="connsiteX979" fmla="*/ 7607641 w 9376672"/>
                <a:gd name="connsiteY979" fmla="*/ 8413686 h 11687745"/>
                <a:gd name="connsiteX980" fmla="*/ 6842845 w 9376672"/>
                <a:gd name="connsiteY980" fmla="*/ 8441794 h 11687745"/>
                <a:gd name="connsiteX981" fmla="*/ 6372561 w 9376672"/>
                <a:gd name="connsiteY981" fmla="*/ 8457440 h 11687745"/>
                <a:gd name="connsiteX982" fmla="*/ 4899830 w 9376672"/>
                <a:gd name="connsiteY982" fmla="*/ 8500663 h 11687745"/>
                <a:gd name="connsiteX983" fmla="*/ 4410982 w 9376672"/>
                <a:gd name="connsiteY983" fmla="*/ 8513045 h 11687745"/>
                <a:gd name="connsiteX984" fmla="*/ 2619573 w 9376672"/>
                <a:gd name="connsiteY984" fmla="*/ 8510083 h 11687745"/>
                <a:gd name="connsiteX985" fmla="*/ 1986664 w 9376672"/>
                <a:gd name="connsiteY985" fmla="*/ 8499981 h 11687745"/>
                <a:gd name="connsiteX986" fmla="*/ 1669340 w 9376672"/>
                <a:gd name="connsiteY986" fmla="*/ 8495714 h 11687745"/>
                <a:gd name="connsiteX987" fmla="*/ 1671077 w 9376672"/>
                <a:gd name="connsiteY987" fmla="*/ 8575533 h 11687745"/>
                <a:gd name="connsiteX988" fmla="*/ 1672817 w 9376672"/>
                <a:gd name="connsiteY988" fmla="*/ 8655353 h 11687745"/>
                <a:gd name="connsiteX989" fmla="*/ 1852268 w 9376672"/>
                <a:gd name="connsiteY989" fmla="*/ 8660008 h 11687745"/>
                <a:gd name="connsiteX990" fmla="*/ 6016754 w 9376672"/>
                <a:gd name="connsiteY990" fmla="*/ 8670818 h 11687745"/>
                <a:gd name="connsiteX991" fmla="*/ 8145407 w 9376672"/>
                <a:gd name="connsiteY991" fmla="*/ 8639868 h 11687745"/>
                <a:gd name="connsiteX992" fmla="*/ 8870177 w 9376672"/>
                <a:gd name="connsiteY992" fmla="*/ 8583627 h 11687745"/>
                <a:gd name="connsiteX993" fmla="*/ 9079351 w 9376672"/>
                <a:gd name="connsiteY993" fmla="*/ 8428084 h 11687745"/>
                <a:gd name="connsiteX994" fmla="*/ 9000890 w 9376672"/>
                <a:gd name="connsiteY994" fmla="*/ 8374031 h 11687745"/>
                <a:gd name="connsiteX995" fmla="*/ 7902856 w 9376672"/>
                <a:gd name="connsiteY995" fmla="*/ 8400855 h 11687745"/>
                <a:gd name="connsiteX996" fmla="*/ 7904752 w 9376672"/>
                <a:gd name="connsiteY996" fmla="*/ 8524675 h 11687745"/>
                <a:gd name="connsiteX997" fmla="*/ 7909073 w 9376672"/>
                <a:gd name="connsiteY997" fmla="*/ 8646071 h 11687745"/>
                <a:gd name="connsiteX998" fmla="*/ 7943702 w 9376672"/>
                <a:gd name="connsiteY998" fmla="*/ 8646071 h 11687745"/>
                <a:gd name="connsiteX999" fmla="*/ 8145406 w 9376672"/>
                <a:gd name="connsiteY999" fmla="*/ 8639929 h 11687745"/>
                <a:gd name="connsiteX1000" fmla="*/ 4330540 w 9376672"/>
                <a:gd name="connsiteY1000" fmla="*/ 8476031 h 11687745"/>
                <a:gd name="connsiteX1001" fmla="*/ 5076186 w 9376672"/>
                <a:gd name="connsiteY1001" fmla="*/ 8457477 h 11687745"/>
                <a:gd name="connsiteX1002" fmla="*/ 6307587 w 9376672"/>
                <a:gd name="connsiteY1002" fmla="*/ 8420221 h 11687745"/>
                <a:gd name="connsiteX1003" fmla="*/ 6963509 w 9376672"/>
                <a:gd name="connsiteY1003" fmla="*/ 8398762 h 11687745"/>
                <a:gd name="connsiteX1004" fmla="*/ 7660938 w 9376672"/>
                <a:gd name="connsiteY1004" fmla="*/ 8368524 h 11687745"/>
                <a:gd name="connsiteX1005" fmla="*/ 7661565 w 9376672"/>
                <a:gd name="connsiteY1005" fmla="*/ 8298097 h 11687745"/>
                <a:gd name="connsiteX1006" fmla="*/ 7657805 w 9376672"/>
                <a:gd name="connsiteY1006" fmla="*/ 8231710 h 11687745"/>
                <a:gd name="connsiteX1007" fmla="*/ 7635528 w 9376672"/>
                <a:gd name="connsiteY1007" fmla="*/ 8234733 h 11687745"/>
                <a:gd name="connsiteX1008" fmla="*/ 6734563 w 9376672"/>
                <a:gd name="connsiteY1008" fmla="*/ 8274887 h 11687745"/>
                <a:gd name="connsiteX1009" fmla="*/ 6010574 w 9376672"/>
                <a:gd name="connsiteY1009" fmla="*/ 8296979 h 11687745"/>
                <a:gd name="connsiteX1010" fmla="*/ 3267770 w 9376672"/>
                <a:gd name="connsiteY1010" fmla="*/ 8331897 h 11687745"/>
                <a:gd name="connsiteX1011" fmla="*/ 1663548 w 9376672"/>
                <a:gd name="connsiteY1011" fmla="*/ 8333650 h 11687745"/>
                <a:gd name="connsiteX1012" fmla="*/ 1663546 w 9376672"/>
                <a:gd name="connsiteY1012" fmla="*/ 8377731 h 11687745"/>
                <a:gd name="connsiteX1013" fmla="*/ 1667411 w 9376672"/>
                <a:gd name="connsiteY1013" fmla="*/ 8441146 h 11687745"/>
                <a:gd name="connsiteX1014" fmla="*/ 1671278 w 9376672"/>
                <a:gd name="connsiteY1014" fmla="*/ 8460479 h 11687745"/>
                <a:gd name="connsiteX1015" fmla="*/ 1865577 w 9376672"/>
                <a:gd name="connsiteY1015" fmla="*/ 8460479 h 11687745"/>
                <a:gd name="connsiteX1016" fmla="*/ 2413984 w 9376672"/>
                <a:gd name="connsiteY1016" fmla="*/ 8467084 h 11687745"/>
                <a:gd name="connsiteX1017" fmla="*/ 3649873 w 9376672"/>
                <a:gd name="connsiteY1017" fmla="*/ 8484205 h 11687745"/>
                <a:gd name="connsiteX1018" fmla="*/ 4330547 w 9376672"/>
                <a:gd name="connsiteY1018" fmla="*/ 8476039 h 11687745"/>
                <a:gd name="connsiteX1019" fmla="*/ 4178935 w 9376672"/>
                <a:gd name="connsiteY1019" fmla="*/ 8290304 h 11687745"/>
                <a:gd name="connsiteX1020" fmla="*/ 5271107 w 9376672"/>
                <a:gd name="connsiteY1020" fmla="*/ 8282199 h 11687745"/>
                <a:gd name="connsiteX1021" fmla="*/ 5837303 w 9376672"/>
                <a:gd name="connsiteY1021" fmla="*/ 8262582 h 11687745"/>
                <a:gd name="connsiteX1022" fmla="*/ 6422065 w 9376672"/>
                <a:gd name="connsiteY1022" fmla="*/ 8244045 h 11687745"/>
                <a:gd name="connsiteX1023" fmla="*/ 7501860 w 9376672"/>
                <a:gd name="connsiteY1023" fmla="*/ 8203501 h 11687745"/>
                <a:gd name="connsiteX1024" fmla="*/ 7648824 w 9376672"/>
                <a:gd name="connsiteY1024" fmla="*/ 8194462 h 11687745"/>
                <a:gd name="connsiteX1025" fmla="*/ 7633355 w 9376672"/>
                <a:gd name="connsiteY1025" fmla="*/ 8162741 h 11687745"/>
                <a:gd name="connsiteX1026" fmla="*/ 7550710 w 9376672"/>
                <a:gd name="connsiteY1026" fmla="*/ 8094510 h 11687745"/>
                <a:gd name="connsiteX1027" fmla="*/ 7533175 w 9376672"/>
                <a:gd name="connsiteY1027" fmla="*/ 8069212 h 11687745"/>
                <a:gd name="connsiteX1028" fmla="*/ 7474202 w 9376672"/>
                <a:gd name="connsiteY1028" fmla="*/ 8073345 h 11687745"/>
                <a:gd name="connsiteX1029" fmla="*/ 7142960 w 9376672"/>
                <a:gd name="connsiteY1029" fmla="*/ 8101807 h 11687745"/>
                <a:gd name="connsiteX1030" fmla="*/ 5735203 w 9376672"/>
                <a:gd name="connsiteY1030" fmla="*/ 8172788 h 11687745"/>
                <a:gd name="connsiteX1031" fmla="*/ 4828670 w 9376672"/>
                <a:gd name="connsiteY1031" fmla="*/ 8203751 h 11687745"/>
                <a:gd name="connsiteX1032" fmla="*/ 4441923 w 9376672"/>
                <a:gd name="connsiteY1032" fmla="*/ 8226447 h 11687745"/>
                <a:gd name="connsiteX1033" fmla="*/ 3767437 w 9376672"/>
                <a:gd name="connsiteY1033" fmla="*/ 8231302 h 11687745"/>
                <a:gd name="connsiteX1034" fmla="*/ 2452499 w 9376672"/>
                <a:gd name="connsiteY1034" fmla="*/ 8237511 h 11687745"/>
                <a:gd name="connsiteX1035" fmla="*/ 2001466 w 9376672"/>
                <a:gd name="connsiteY1035" fmla="*/ 8247203 h 11687745"/>
                <a:gd name="connsiteX1036" fmla="*/ 1736070 w 9376672"/>
                <a:gd name="connsiteY1036" fmla="*/ 8249447 h 11687745"/>
                <a:gd name="connsiteX1037" fmla="*/ 1718367 w 9376672"/>
                <a:gd name="connsiteY1037" fmla="*/ 8266405 h 11687745"/>
                <a:gd name="connsiteX1038" fmla="*/ 1700664 w 9376672"/>
                <a:gd name="connsiteY1038" fmla="*/ 8288293 h 11687745"/>
                <a:gd name="connsiteX1039" fmla="*/ 2675265 w 9376672"/>
                <a:gd name="connsiteY1039" fmla="*/ 8294302 h 11687745"/>
                <a:gd name="connsiteX1040" fmla="*/ 4178936 w 9376672"/>
                <a:gd name="connsiteY1040" fmla="*/ 8290295 h 11687745"/>
                <a:gd name="connsiteX1041" fmla="*/ 2601009 w 9376672"/>
                <a:gd name="connsiteY1041" fmla="*/ 8194251 h 11687745"/>
                <a:gd name="connsiteX1042" fmla="*/ 3488979 w 9376672"/>
                <a:gd name="connsiteY1042" fmla="*/ 8191849 h 11687745"/>
                <a:gd name="connsiteX1043" fmla="*/ 4729662 w 9376672"/>
                <a:gd name="connsiteY1043" fmla="*/ 8169752 h 11687745"/>
                <a:gd name="connsiteX1044" fmla="*/ 5478403 w 9376672"/>
                <a:gd name="connsiteY1044" fmla="*/ 8138831 h 11687745"/>
                <a:gd name="connsiteX1045" fmla="*/ 7081080 w 9376672"/>
                <a:gd name="connsiteY1045" fmla="*/ 8066746 h 11687745"/>
                <a:gd name="connsiteX1046" fmla="*/ 7415229 w 9376672"/>
                <a:gd name="connsiteY1046" fmla="*/ 8037480 h 11687745"/>
                <a:gd name="connsiteX1047" fmla="*/ 7512265 w 9376672"/>
                <a:gd name="connsiteY1047" fmla="*/ 8021301 h 11687745"/>
                <a:gd name="connsiteX1048" fmla="*/ 7508537 w 9376672"/>
                <a:gd name="connsiteY1048" fmla="*/ 7976513 h 11687745"/>
                <a:gd name="connsiteX1049" fmla="*/ 7504279 w 9376672"/>
                <a:gd name="connsiteY1049" fmla="*/ 7938049 h 11687745"/>
                <a:gd name="connsiteX1050" fmla="*/ 6561292 w 9376672"/>
                <a:gd name="connsiteY1050" fmla="*/ 7998980 h 11687745"/>
                <a:gd name="connsiteX1051" fmla="*/ 5447462 w 9376672"/>
                <a:gd name="connsiteY1051" fmla="*/ 8052277 h 11687745"/>
                <a:gd name="connsiteX1052" fmla="*/ 4906171 w 9376672"/>
                <a:gd name="connsiteY1052" fmla="*/ 8067749 h 11687745"/>
                <a:gd name="connsiteX1053" fmla="*/ 3860254 w 9376672"/>
                <a:gd name="connsiteY1053" fmla="*/ 8071470 h 11687745"/>
                <a:gd name="connsiteX1054" fmla="*/ 3055822 w 9376672"/>
                <a:gd name="connsiteY1054" fmla="*/ 8052113 h 11687745"/>
                <a:gd name="connsiteX1055" fmla="*/ 2433934 w 9376672"/>
                <a:gd name="connsiteY1055" fmla="*/ 8036712 h 11687745"/>
                <a:gd name="connsiteX1056" fmla="*/ 1961748 w 9376672"/>
                <a:gd name="connsiteY1056" fmla="*/ 8023548 h 11687745"/>
                <a:gd name="connsiteX1057" fmla="*/ 1786584 w 9376672"/>
                <a:gd name="connsiteY1057" fmla="*/ 8019325 h 11687745"/>
                <a:gd name="connsiteX1058" fmla="*/ 1791520 w 9376672"/>
                <a:gd name="connsiteY1058" fmla="*/ 8037283 h 11687745"/>
                <a:gd name="connsiteX1059" fmla="*/ 1765381 w 9376672"/>
                <a:gd name="connsiteY1059" fmla="*/ 8196988 h 11687745"/>
                <a:gd name="connsiteX1060" fmla="*/ 2094098 w 9376672"/>
                <a:gd name="connsiteY1060" fmla="*/ 8204720 h 11687745"/>
                <a:gd name="connsiteX1061" fmla="*/ 2601008 w 9376672"/>
                <a:gd name="connsiteY1061" fmla="*/ 8194252 h 11687745"/>
                <a:gd name="connsiteX1062" fmla="*/ 1444725 w 9376672"/>
                <a:gd name="connsiteY1062" fmla="*/ 8183614 h 11687745"/>
                <a:gd name="connsiteX1063" fmla="*/ 1540969 w 9376672"/>
                <a:gd name="connsiteY1063" fmla="*/ 8098685 h 11687745"/>
                <a:gd name="connsiteX1064" fmla="*/ 1627381 w 9376672"/>
                <a:gd name="connsiteY1064" fmla="*/ 8154984 h 11687745"/>
                <a:gd name="connsiteX1065" fmla="*/ 1646694 w 9376672"/>
                <a:gd name="connsiteY1065" fmla="*/ 8180462 h 11687745"/>
                <a:gd name="connsiteX1066" fmla="*/ 1681925 w 9376672"/>
                <a:gd name="connsiteY1066" fmla="*/ 8105668 h 11687745"/>
                <a:gd name="connsiteX1067" fmla="*/ 1585174 w 9376672"/>
                <a:gd name="connsiteY1067" fmla="*/ 8002303 h 11687745"/>
                <a:gd name="connsiteX1068" fmla="*/ 1483404 w 9376672"/>
                <a:gd name="connsiteY1068" fmla="*/ 7999800 h 11687745"/>
                <a:gd name="connsiteX1069" fmla="*/ 1403665 w 9376672"/>
                <a:gd name="connsiteY1069" fmla="*/ 8118457 h 11687745"/>
                <a:gd name="connsiteX1070" fmla="*/ 1444725 w 9376672"/>
                <a:gd name="connsiteY1070" fmla="*/ 8183615 h 11687745"/>
                <a:gd name="connsiteX1071" fmla="*/ 7665864 w 9376672"/>
                <a:gd name="connsiteY1071" fmla="*/ 8047505 h 11687745"/>
                <a:gd name="connsiteX1072" fmla="*/ 7771117 w 9376672"/>
                <a:gd name="connsiteY1072" fmla="*/ 7954549 h 11687745"/>
                <a:gd name="connsiteX1073" fmla="*/ 7854299 w 9376672"/>
                <a:gd name="connsiteY1073" fmla="*/ 7984895 h 11687745"/>
                <a:gd name="connsiteX1074" fmla="*/ 7892101 w 9376672"/>
                <a:gd name="connsiteY1074" fmla="*/ 7981039 h 11687745"/>
                <a:gd name="connsiteX1075" fmla="*/ 7861756 w 9376672"/>
                <a:gd name="connsiteY1075" fmla="*/ 7899937 h 11687745"/>
                <a:gd name="connsiteX1076" fmla="*/ 7790998 w 9376672"/>
                <a:gd name="connsiteY1076" fmla="*/ 7860357 h 11687745"/>
                <a:gd name="connsiteX1077" fmla="*/ 7715317 w 9376672"/>
                <a:gd name="connsiteY1077" fmla="*/ 7854178 h 11687745"/>
                <a:gd name="connsiteX1078" fmla="*/ 7616440 w 9376672"/>
                <a:gd name="connsiteY1078" fmla="*/ 7973671 h 11687745"/>
                <a:gd name="connsiteX1079" fmla="*/ 7642941 w 9376672"/>
                <a:gd name="connsiteY1079" fmla="*/ 8050598 h 11687745"/>
                <a:gd name="connsiteX1080" fmla="*/ 7665864 w 9376672"/>
                <a:gd name="connsiteY1080" fmla="*/ 8047504 h 11687745"/>
                <a:gd name="connsiteX1081" fmla="*/ 5380033 w 9376672"/>
                <a:gd name="connsiteY1081" fmla="*/ 6690951 h 11687745"/>
                <a:gd name="connsiteX1082" fmla="*/ 5948687 w 9376672"/>
                <a:gd name="connsiteY1082" fmla="*/ 6666277 h 11687745"/>
                <a:gd name="connsiteX1083" fmla="*/ 7129120 w 9376672"/>
                <a:gd name="connsiteY1083" fmla="*/ 6631185 h 11687745"/>
                <a:gd name="connsiteX1084" fmla="*/ 7554624 w 9376672"/>
                <a:gd name="connsiteY1084" fmla="*/ 6627237 h 11687745"/>
                <a:gd name="connsiteX1085" fmla="*/ 7522055 w 9376672"/>
                <a:gd name="connsiteY1085" fmla="*/ 6597027 h 11687745"/>
                <a:gd name="connsiteX1086" fmla="*/ 7489485 w 9376672"/>
                <a:gd name="connsiteY1086" fmla="*/ 6566816 h 11687745"/>
                <a:gd name="connsiteX1087" fmla="*/ 7415229 w 9376672"/>
                <a:gd name="connsiteY1087" fmla="*/ 6570955 h 11687745"/>
                <a:gd name="connsiteX1088" fmla="*/ 6159077 w 9376672"/>
                <a:gd name="connsiteY1088" fmla="*/ 6576833 h 11687745"/>
                <a:gd name="connsiteX1089" fmla="*/ 4528554 w 9376672"/>
                <a:gd name="connsiteY1089" fmla="*/ 6601275 h 11687745"/>
                <a:gd name="connsiteX1090" fmla="*/ 4108746 w 9376672"/>
                <a:gd name="connsiteY1090" fmla="*/ 6607494 h 11687745"/>
                <a:gd name="connsiteX1091" fmla="*/ 3833383 w 9376672"/>
                <a:gd name="connsiteY1091" fmla="*/ 6600057 h 11687745"/>
                <a:gd name="connsiteX1092" fmla="*/ 3455632 w 9376672"/>
                <a:gd name="connsiteY1092" fmla="*/ 6641335 h 11687745"/>
                <a:gd name="connsiteX1093" fmla="*/ 3323751 w 9376672"/>
                <a:gd name="connsiteY1093" fmla="*/ 6633311 h 11687745"/>
                <a:gd name="connsiteX1094" fmla="*/ 3518963 w 9376672"/>
                <a:gd name="connsiteY1094" fmla="*/ 6588540 h 11687745"/>
                <a:gd name="connsiteX1095" fmla="*/ 4073740 w 9376672"/>
                <a:gd name="connsiteY1095" fmla="*/ 6564184 h 11687745"/>
                <a:gd name="connsiteX1096" fmla="*/ 4531648 w 9376672"/>
                <a:gd name="connsiteY1096" fmla="*/ 6561266 h 11687745"/>
                <a:gd name="connsiteX1097" fmla="*/ 4929620 w 9376672"/>
                <a:gd name="connsiteY1097" fmla="*/ 6542719 h 11687745"/>
                <a:gd name="connsiteX1098" fmla="*/ 6765495 w 9376672"/>
                <a:gd name="connsiteY1098" fmla="*/ 6540004 h 11687745"/>
                <a:gd name="connsiteX1099" fmla="*/ 7460423 w 9376672"/>
                <a:gd name="connsiteY1099" fmla="*/ 6527209 h 11687745"/>
                <a:gd name="connsiteX1100" fmla="*/ 7453668 w 9376672"/>
                <a:gd name="connsiteY1100" fmla="*/ 6482964 h 11687745"/>
                <a:gd name="connsiteX1101" fmla="*/ 7445035 w 9376672"/>
                <a:gd name="connsiteY1101" fmla="*/ 6440503 h 11687745"/>
                <a:gd name="connsiteX1102" fmla="*/ 7417756 w 9376672"/>
                <a:gd name="connsiteY1102" fmla="*/ 6441891 h 11687745"/>
                <a:gd name="connsiteX1103" fmla="*/ 5407243 w 9376672"/>
                <a:gd name="connsiteY1103" fmla="*/ 6444871 h 11687745"/>
                <a:gd name="connsiteX1104" fmla="*/ 4844140 w 9376672"/>
                <a:gd name="connsiteY1104" fmla="*/ 6444127 h 11687745"/>
                <a:gd name="connsiteX1105" fmla="*/ 4064826 w 9376672"/>
                <a:gd name="connsiteY1105" fmla="*/ 6471340 h 11687745"/>
                <a:gd name="connsiteX1106" fmla="*/ 3959263 w 9376672"/>
                <a:gd name="connsiteY1106" fmla="*/ 6458715 h 11687745"/>
                <a:gd name="connsiteX1107" fmla="*/ 4333634 w 9376672"/>
                <a:gd name="connsiteY1107" fmla="*/ 6418920 h 11687745"/>
                <a:gd name="connsiteX1108" fmla="*/ 4742039 w 9376672"/>
                <a:gd name="connsiteY1108" fmla="*/ 6405937 h 11687745"/>
                <a:gd name="connsiteX1109" fmla="*/ 5261826 w 9376672"/>
                <a:gd name="connsiteY1109" fmla="*/ 6403136 h 11687745"/>
                <a:gd name="connsiteX1110" fmla="*/ 7364626 w 9376672"/>
                <a:gd name="connsiteY1110" fmla="*/ 6401781 h 11687745"/>
                <a:gd name="connsiteX1111" fmla="*/ 7450156 w 9376672"/>
                <a:gd name="connsiteY1111" fmla="*/ 6397207 h 11687745"/>
                <a:gd name="connsiteX1112" fmla="*/ 7461031 w 9376672"/>
                <a:gd name="connsiteY1112" fmla="*/ 6365036 h 11687745"/>
                <a:gd name="connsiteX1113" fmla="*/ 7580758 w 9376672"/>
                <a:gd name="connsiteY1113" fmla="*/ 6249587 h 11687745"/>
                <a:gd name="connsiteX1114" fmla="*/ 7591586 w 9376672"/>
                <a:gd name="connsiteY1114" fmla="*/ 6233082 h 11687745"/>
                <a:gd name="connsiteX1115" fmla="*/ 7469374 w 9376672"/>
                <a:gd name="connsiteY1115" fmla="*/ 6225156 h 11687745"/>
                <a:gd name="connsiteX1116" fmla="*/ 6702069 w 9376672"/>
                <a:gd name="connsiteY1116" fmla="*/ 6211164 h 11687745"/>
                <a:gd name="connsiteX1117" fmla="*/ 6710599 w 9376672"/>
                <a:gd name="connsiteY1117" fmla="*/ 6184323 h 11687745"/>
                <a:gd name="connsiteX1118" fmla="*/ 6888939 w 9376672"/>
                <a:gd name="connsiteY1118" fmla="*/ 6184000 h 11687745"/>
                <a:gd name="connsiteX1119" fmla="*/ 7568382 w 9376672"/>
                <a:gd name="connsiteY1119" fmla="*/ 6180109 h 11687745"/>
                <a:gd name="connsiteX1120" fmla="*/ 7585399 w 9376672"/>
                <a:gd name="connsiteY1120" fmla="*/ 6131389 h 11687745"/>
                <a:gd name="connsiteX1121" fmla="*/ 7591590 w 9376672"/>
                <a:gd name="connsiteY1121" fmla="*/ 6068697 h 11687745"/>
                <a:gd name="connsiteX1122" fmla="*/ 7593131 w 9376672"/>
                <a:gd name="connsiteY1122" fmla="*/ 5936305 h 11687745"/>
                <a:gd name="connsiteX1123" fmla="*/ 7588485 w 9376672"/>
                <a:gd name="connsiteY1123" fmla="*/ 5821851 h 11687745"/>
                <a:gd name="connsiteX1124" fmla="*/ 7511136 w 9376672"/>
                <a:gd name="connsiteY1124" fmla="*/ 5818533 h 11687745"/>
                <a:gd name="connsiteX1125" fmla="*/ 7152235 w 9376672"/>
                <a:gd name="connsiteY1125" fmla="*/ 5820778 h 11687745"/>
                <a:gd name="connsiteX1126" fmla="*/ 6700515 w 9376672"/>
                <a:gd name="connsiteY1126" fmla="*/ 5819102 h 11687745"/>
                <a:gd name="connsiteX1127" fmla="*/ 6329239 w 9376672"/>
                <a:gd name="connsiteY1127" fmla="*/ 5821253 h 11687745"/>
                <a:gd name="connsiteX1128" fmla="*/ 5354637 w 9376672"/>
                <a:gd name="connsiteY1128" fmla="*/ 5841458 h 11687745"/>
                <a:gd name="connsiteX1129" fmla="*/ 4847226 w 9376672"/>
                <a:gd name="connsiteY1129" fmla="*/ 5877370 h 11687745"/>
                <a:gd name="connsiteX1130" fmla="*/ 4605897 w 9376672"/>
                <a:gd name="connsiteY1130" fmla="*/ 5886855 h 11687745"/>
                <a:gd name="connsiteX1131" fmla="*/ 4130588 w 9376672"/>
                <a:gd name="connsiteY1131" fmla="*/ 5911445 h 11687745"/>
                <a:gd name="connsiteX1132" fmla="*/ 3144677 w 9376672"/>
                <a:gd name="connsiteY1132" fmla="*/ 5917461 h 11687745"/>
                <a:gd name="connsiteX1133" fmla="*/ 2829092 w 9376672"/>
                <a:gd name="connsiteY1133" fmla="*/ 5917461 h 11687745"/>
                <a:gd name="connsiteX1134" fmla="*/ 1834129 w 9376672"/>
                <a:gd name="connsiteY1134" fmla="*/ 5930207 h 11687745"/>
                <a:gd name="connsiteX1135" fmla="*/ 1598556 w 9376672"/>
                <a:gd name="connsiteY1135" fmla="*/ 5921495 h 11687745"/>
                <a:gd name="connsiteX1136" fmla="*/ 1573804 w 9376672"/>
                <a:gd name="connsiteY1136" fmla="*/ 5920835 h 11687745"/>
                <a:gd name="connsiteX1137" fmla="*/ 1576042 w 9376672"/>
                <a:gd name="connsiteY1137" fmla="*/ 6029102 h 11687745"/>
                <a:gd name="connsiteX1138" fmla="*/ 1583294 w 9376672"/>
                <a:gd name="connsiteY1138" fmla="*/ 6142764 h 11687745"/>
                <a:gd name="connsiteX1139" fmla="*/ 1585291 w 9376672"/>
                <a:gd name="connsiteY1139" fmla="*/ 6156015 h 11687745"/>
                <a:gd name="connsiteX1140" fmla="*/ 1627543 w 9376672"/>
                <a:gd name="connsiteY1140" fmla="*/ 6168080 h 11687745"/>
                <a:gd name="connsiteX1141" fmla="*/ 1689233 w 9376672"/>
                <a:gd name="connsiteY1141" fmla="*/ 6185292 h 11687745"/>
                <a:gd name="connsiteX1142" fmla="*/ 1636013 w 9376672"/>
                <a:gd name="connsiteY1142" fmla="*/ 6194771 h 11687745"/>
                <a:gd name="connsiteX1143" fmla="*/ 1589274 w 9376672"/>
                <a:gd name="connsiteY1143" fmla="*/ 6197770 h 11687745"/>
                <a:gd name="connsiteX1144" fmla="*/ 1589274 w 9376672"/>
                <a:gd name="connsiteY1144" fmla="*/ 6239490 h 11687745"/>
                <a:gd name="connsiteX1145" fmla="*/ 1616351 w 9376672"/>
                <a:gd name="connsiteY1145" fmla="*/ 6327546 h 11687745"/>
                <a:gd name="connsiteX1146" fmla="*/ 1699738 w 9376672"/>
                <a:gd name="connsiteY1146" fmla="*/ 6468977 h 11687745"/>
                <a:gd name="connsiteX1147" fmla="*/ 1701093 w 9376672"/>
                <a:gd name="connsiteY1147" fmla="*/ 6514160 h 11687745"/>
                <a:gd name="connsiteX1148" fmla="*/ 1784510 w 9376672"/>
                <a:gd name="connsiteY1148" fmla="*/ 6526660 h 11687745"/>
                <a:gd name="connsiteX1149" fmla="*/ 2149287 w 9376672"/>
                <a:gd name="connsiteY1149" fmla="*/ 6555255 h 11687745"/>
                <a:gd name="connsiteX1150" fmla="*/ 2267540 w 9376672"/>
                <a:gd name="connsiteY1150" fmla="*/ 6589452 h 11687745"/>
                <a:gd name="connsiteX1151" fmla="*/ 2178516 w 9376672"/>
                <a:gd name="connsiteY1151" fmla="*/ 6595940 h 11687745"/>
                <a:gd name="connsiteX1152" fmla="*/ 1702872 w 9376672"/>
                <a:gd name="connsiteY1152" fmla="*/ 6557242 h 11687745"/>
                <a:gd name="connsiteX1153" fmla="*/ 1663328 w 9376672"/>
                <a:gd name="connsiteY1153" fmla="*/ 6591540 h 11687745"/>
                <a:gd name="connsiteX1154" fmla="*/ 1615912 w 9376672"/>
                <a:gd name="connsiteY1154" fmla="*/ 6654416 h 11687745"/>
                <a:gd name="connsiteX1155" fmla="*/ 1588592 w 9376672"/>
                <a:gd name="connsiteY1155" fmla="*/ 6679593 h 11687745"/>
                <a:gd name="connsiteX1156" fmla="*/ 1893691 w 9376672"/>
                <a:gd name="connsiteY1156" fmla="*/ 6674510 h 11687745"/>
                <a:gd name="connsiteX1157" fmla="*/ 3473507 w 9376672"/>
                <a:gd name="connsiteY1157" fmla="*/ 6679090 h 11687745"/>
                <a:gd name="connsiteX1158" fmla="*/ 5380031 w 9376672"/>
                <a:gd name="connsiteY1158" fmla="*/ 6690964 h 11687745"/>
                <a:gd name="connsiteX1159" fmla="*/ 2505096 w 9376672"/>
                <a:gd name="connsiteY1159" fmla="*/ 6532481 h 11687745"/>
                <a:gd name="connsiteX1160" fmla="*/ 2117858 w 9376672"/>
                <a:gd name="connsiteY1160" fmla="*/ 6499602 h 11687745"/>
                <a:gd name="connsiteX1161" fmla="*/ 1912276 w 9376672"/>
                <a:gd name="connsiteY1161" fmla="*/ 6355044 h 11687745"/>
                <a:gd name="connsiteX1162" fmla="*/ 2412277 w 9376672"/>
                <a:gd name="connsiteY1162" fmla="*/ 6276700 h 11687745"/>
                <a:gd name="connsiteX1163" fmla="*/ 3444671 w 9376672"/>
                <a:gd name="connsiteY1163" fmla="*/ 6326919 h 11687745"/>
                <a:gd name="connsiteX1164" fmla="*/ 3501355 w 9376672"/>
                <a:gd name="connsiteY1164" fmla="*/ 6363170 h 11687745"/>
                <a:gd name="connsiteX1165" fmla="*/ 3453725 w 9376672"/>
                <a:gd name="connsiteY1165" fmla="*/ 6399743 h 11687745"/>
                <a:gd name="connsiteX1166" fmla="*/ 2799023 w 9376672"/>
                <a:gd name="connsiteY1166" fmla="*/ 6437278 h 11687745"/>
                <a:gd name="connsiteX1167" fmla="*/ 2449404 w 9376672"/>
                <a:gd name="connsiteY1167" fmla="*/ 6391012 h 11687745"/>
                <a:gd name="connsiteX1168" fmla="*/ 2502002 w 9376672"/>
                <a:gd name="connsiteY1168" fmla="*/ 6354560 h 11687745"/>
                <a:gd name="connsiteX1169" fmla="*/ 2735194 w 9376672"/>
                <a:gd name="connsiteY1169" fmla="*/ 6332361 h 11687745"/>
                <a:gd name="connsiteX1170" fmla="*/ 2825751 w 9376672"/>
                <a:gd name="connsiteY1170" fmla="*/ 6358540 h 11687745"/>
                <a:gd name="connsiteX1171" fmla="*/ 2789741 w 9376672"/>
                <a:gd name="connsiteY1171" fmla="*/ 6371549 h 11687745"/>
                <a:gd name="connsiteX1172" fmla="*/ 2571016 w 9376672"/>
                <a:gd name="connsiteY1172" fmla="*/ 6387680 h 11687745"/>
                <a:gd name="connsiteX1173" fmla="*/ 3201240 w 9376672"/>
                <a:gd name="connsiteY1173" fmla="*/ 6384963 h 11687745"/>
                <a:gd name="connsiteX1174" fmla="*/ 3396160 w 9376672"/>
                <a:gd name="connsiteY1174" fmla="*/ 6361202 h 11687745"/>
                <a:gd name="connsiteX1175" fmla="*/ 2860903 w 9376672"/>
                <a:gd name="connsiteY1175" fmla="*/ 6326113 h 11687745"/>
                <a:gd name="connsiteX1176" fmla="*/ 2190814 w 9376672"/>
                <a:gd name="connsiteY1176" fmla="*/ 6326418 h 11687745"/>
                <a:gd name="connsiteX1177" fmla="*/ 1945087 w 9376672"/>
                <a:gd name="connsiteY1177" fmla="*/ 6396899 h 11687745"/>
                <a:gd name="connsiteX1178" fmla="*/ 2536036 w 9376672"/>
                <a:gd name="connsiteY1178" fmla="*/ 6493634 h 11687745"/>
                <a:gd name="connsiteX1179" fmla="*/ 3433288 w 9376672"/>
                <a:gd name="connsiteY1179" fmla="*/ 6461999 h 11687745"/>
                <a:gd name="connsiteX1180" fmla="*/ 4196756 w 9376672"/>
                <a:gd name="connsiteY1180" fmla="*/ 6319447 h 11687745"/>
                <a:gd name="connsiteX1181" fmla="*/ 4336728 w 9376672"/>
                <a:gd name="connsiteY1181" fmla="*/ 6310306 h 11687745"/>
                <a:gd name="connsiteX1182" fmla="*/ 4279489 w 9376672"/>
                <a:gd name="connsiteY1182" fmla="*/ 6337527 h 11687745"/>
                <a:gd name="connsiteX1183" fmla="*/ 3256931 w 9376672"/>
                <a:gd name="connsiteY1183" fmla="*/ 6521281 h 11687745"/>
                <a:gd name="connsiteX1184" fmla="*/ 2505096 w 9376672"/>
                <a:gd name="connsiteY1184" fmla="*/ 6532493 h 11687745"/>
                <a:gd name="connsiteX1185" fmla="*/ 1502970 w 9376672"/>
                <a:gd name="connsiteY1185" fmla="*/ 6607289 h 11687745"/>
                <a:gd name="connsiteX1186" fmla="*/ 1586595 w 9376672"/>
                <a:gd name="connsiteY1186" fmla="*/ 6470864 h 11687745"/>
                <a:gd name="connsiteX1187" fmla="*/ 1582434 w 9376672"/>
                <a:gd name="connsiteY1187" fmla="*/ 6454288 h 11687745"/>
                <a:gd name="connsiteX1188" fmla="*/ 1565746 w 9376672"/>
                <a:gd name="connsiteY1188" fmla="*/ 6469889 h 11687745"/>
                <a:gd name="connsiteX1189" fmla="*/ 1476657 w 9376672"/>
                <a:gd name="connsiteY1189" fmla="*/ 6505455 h 11687745"/>
                <a:gd name="connsiteX1190" fmla="*/ 1369583 w 9376672"/>
                <a:gd name="connsiteY1190" fmla="*/ 6418707 h 11687745"/>
                <a:gd name="connsiteX1191" fmla="*/ 1342091 w 9376672"/>
                <a:gd name="connsiteY1191" fmla="*/ 6406147 h 11687745"/>
                <a:gd name="connsiteX1192" fmla="*/ 1331114 w 9376672"/>
                <a:gd name="connsiteY1192" fmla="*/ 6565261 h 11687745"/>
                <a:gd name="connsiteX1193" fmla="*/ 1502970 w 9376672"/>
                <a:gd name="connsiteY1193" fmla="*/ 6607289 h 11687745"/>
                <a:gd name="connsiteX1194" fmla="*/ 7762563 w 9376672"/>
                <a:gd name="connsiteY1194" fmla="*/ 6547226 h 11687745"/>
                <a:gd name="connsiteX1195" fmla="*/ 7826672 w 9376672"/>
                <a:gd name="connsiteY1195" fmla="*/ 6400291 h 11687745"/>
                <a:gd name="connsiteX1196" fmla="*/ 7804053 w 9376672"/>
                <a:gd name="connsiteY1196" fmla="*/ 6411894 h 11687745"/>
                <a:gd name="connsiteX1197" fmla="*/ 7663806 w 9376672"/>
                <a:gd name="connsiteY1197" fmla="*/ 6447534 h 11687745"/>
                <a:gd name="connsiteX1198" fmla="*/ 7606261 w 9376672"/>
                <a:gd name="connsiteY1198" fmla="*/ 6375066 h 11687745"/>
                <a:gd name="connsiteX1199" fmla="*/ 7580011 w 9376672"/>
                <a:gd name="connsiteY1199" fmla="*/ 6366653 h 11687745"/>
                <a:gd name="connsiteX1200" fmla="*/ 7572023 w 9376672"/>
                <a:gd name="connsiteY1200" fmla="*/ 6510252 h 11687745"/>
                <a:gd name="connsiteX1201" fmla="*/ 7697070 w 9376672"/>
                <a:gd name="connsiteY1201" fmla="*/ 6567334 h 11687745"/>
                <a:gd name="connsiteX1202" fmla="*/ 7762563 w 9376672"/>
                <a:gd name="connsiteY1202" fmla="*/ 6547227 h 11687745"/>
                <a:gd name="connsiteX1203" fmla="*/ 6669582 w 9376672"/>
                <a:gd name="connsiteY1203" fmla="*/ 5670525 h 11687745"/>
                <a:gd name="connsiteX1204" fmla="*/ 7382743 w 9376672"/>
                <a:gd name="connsiteY1204" fmla="*/ 5660517 h 11687745"/>
                <a:gd name="connsiteX1205" fmla="*/ 7573022 w 9376672"/>
                <a:gd name="connsiteY1205" fmla="*/ 5656318 h 11687745"/>
                <a:gd name="connsiteX1206" fmla="*/ 7573022 w 9376672"/>
                <a:gd name="connsiteY1206" fmla="*/ 5539917 h 11687745"/>
                <a:gd name="connsiteX1207" fmla="*/ 7568381 w 9376672"/>
                <a:gd name="connsiteY1207" fmla="*/ 5420859 h 11687745"/>
                <a:gd name="connsiteX1208" fmla="*/ 7371914 w 9376672"/>
                <a:gd name="connsiteY1208" fmla="*/ 5426328 h 11687745"/>
                <a:gd name="connsiteX1209" fmla="*/ 6858315 w 9376672"/>
                <a:gd name="connsiteY1209" fmla="*/ 5444202 h 11687745"/>
                <a:gd name="connsiteX1210" fmla="*/ 6295212 w 9376672"/>
                <a:gd name="connsiteY1210" fmla="*/ 5462992 h 11687745"/>
                <a:gd name="connsiteX1211" fmla="*/ 4933864 w 9376672"/>
                <a:gd name="connsiteY1211" fmla="*/ 5503207 h 11687745"/>
                <a:gd name="connsiteX1212" fmla="*/ 4315070 w 9376672"/>
                <a:gd name="connsiteY1212" fmla="*/ 5519568 h 11687745"/>
                <a:gd name="connsiteX1213" fmla="*/ 2817587 w 9376672"/>
                <a:gd name="connsiteY1213" fmla="*/ 5519246 h 11687745"/>
                <a:gd name="connsiteX1214" fmla="*/ 1968551 w 9376672"/>
                <a:gd name="connsiteY1214" fmla="*/ 5505436 h 11687745"/>
                <a:gd name="connsiteX1215" fmla="*/ 1626926 w 9376672"/>
                <a:gd name="connsiteY1215" fmla="*/ 5501228 h 11687745"/>
                <a:gd name="connsiteX1216" fmla="*/ 1601915 w 9376672"/>
                <a:gd name="connsiteY1216" fmla="*/ 5517775 h 11687745"/>
                <a:gd name="connsiteX1217" fmla="*/ 1576905 w 9376672"/>
                <a:gd name="connsiteY1217" fmla="*/ 5534324 h 11687745"/>
                <a:gd name="connsiteX1218" fmla="*/ 1576905 w 9376672"/>
                <a:gd name="connsiteY1218" fmla="*/ 5598309 h 11687745"/>
                <a:gd name="connsiteX1219" fmla="*/ 1576905 w 9376672"/>
                <a:gd name="connsiteY1219" fmla="*/ 5662293 h 11687745"/>
                <a:gd name="connsiteX1220" fmla="*/ 1903319 w 9376672"/>
                <a:gd name="connsiteY1220" fmla="*/ 5667185 h 11687745"/>
                <a:gd name="connsiteX1221" fmla="*/ 6669583 w 9376672"/>
                <a:gd name="connsiteY1221" fmla="*/ 5670521 h 11687745"/>
                <a:gd name="connsiteX1222" fmla="*/ 4234627 w 9376672"/>
                <a:gd name="connsiteY1222" fmla="*/ 5481710 h 11687745"/>
                <a:gd name="connsiteX1223" fmla="*/ 4980273 w 9376672"/>
                <a:gd name="connsiteY1223" fmla="*/ 5463046 h 11687745"/>
                <a:gd name="connsiteX1224" fmla="*/ 6403501 w 9376672"/>
                <a:gd name="connsiteY1224" fmla="*/ 5420019 h 11687745"/>
                <a:gd name="connsiteX1225" fmla="*/ 6975885 w 9376672"/>
                <a:gd name="connsiteY1225" fmla="*/ 5401338 h 11687745"/>
                <a:gd name="connsiteX1226" fmla="*/ 7478571 w 9376672"/>
                <a:gd name="connsiteY1226" fmla="*/ 5381961 h 11687745"/>
                <a:gd name="connsiteX1227" fmla="*/ 7517162 w 9376672"/>
                <a:gd name="connsiteY1227" fmla="*/ 5378515 h 11687745"/>
                <a:gd name="connsiteX1228" fmla="*/ 7486021 w 9376672"/>
                <a:gd name="connsiteY1228" fmla="*/ 5348190 h 11687745"/>
                <a:gd name="connsiteX1229" fmla="*/ 7438935 w 9376672"/>
                <a:gd name="connsiteY1229" fmla="*/ 5283042 h 11687745"/>
                <a:gd name="connsiteX1230" fmla="*/ 7422992 w 9376672"/>
                <a:gd name="connsiteY1230" fmla="*/ 5248225 h 11687745"/>
                <a:gd name="connsiteX1231" fmla="*/ 7372701 w 9376672"/>
                <a:gd name="connsiteY1231" fmla="*/ 5252012 h 11687745"/>
                <a:gd name="connsiteX1232" fmla="*/ 6527259 w 9376672"/>
                <a:gd name="connsiteY1232" fmla="*/ 5283773 h 11687745"/>
                <a:gd name="connsiteX1233" fmla="*/ 5828022 w 9376672"/>
                <a:gd name="connsiteY1233" fmla="*/ 5305369 h 11687745"/>
                <a:gd name="connsiteX1234" fmla="*/ 4052082 w 9376672"/>
                <a:gd name="connsiteY1234" fmla="*/ 5336071 h 11687745"/>
                <a:gd name="connsiteX1235" fmla="*/ 2533444 w 9376672"/>
                <a:gd name="connsiteY1235" fmla="*/ 5338012 h 11687745"/>
                <a:gd name="connsiteX1236" fmla="*/ 1704762 w 9376672"/>
                <a:gd name="connsiteY1236" fmla="*/ 5341508 h 11687745"/>
                <a:gd name="connsiteX1237" fmla="*/ 1694470 w 9376672"/>
                <a:gd name="connsiteY1237" fmla="*/ 5374415 h 11687745"/>
                <a:gd name="connsiteX1238" fmla="*/ 1671059 w 9376672"/>
                <a:gd name="connsiteY1238" fmla="*/ 5432785 h 11687745"/>
                <a:gd name="connsiteX1239" fmla="*/ 1657940 w 9376672"/>
                <a:gd name="connsiteY1239" fmla="*/ 5458254 h 11687745"/>
                <a:gd name="connsiteX1240" fmla="*/ 1690131 w 9376672"/>
                <a:gd name="connsiteY1240" fmla="*/ 5462120 h 11687745"/>
                <a:gd name="connsiteX1241" fmla="*/ 1901772 w 9376672"/>
                <a:gd name="connsiteY1241" fmla="*/ 5466037 h 11687745"/>
                <a:gd name="connsiteX1242" fmla="*/ 2427747 w 9376672"/>
                <a:gd name="connsiteY1242" fmla="*/ 5472742 h 11687745"/>
                <a:gd name="connsiteX1243" fmla="*/ 4234627 w 9376672"/>
                <a:gd name="connsiteY1243" fmla="*/ 5481710 h 11687745"/>
                <a:gd name="connsiteX1244" fmla="*/ 1363185 w 9376672"/>
                <a:gd name="connsiteY1244" fmla="*/ 5388518 h 11687745"/>
                <a:gd name="connsiteX1245" fmla="*/ 1389327 w 9376672"/>
                <a:gd name="connsiteY1245" fmla="*/ 5342117 h 11687745"/>
                <a:gd name="connsiteX1246" fmla="*/ 1431115 w 9376672"/>
                <a:gd name="connsiteY1246" fmla="*/ 5323800 h 11687745"/>
                <a:gd name="connsiteX1247" fmla="*/ 1540653 w 9376672"/>
                <a:gd name="connsiteY1247" fmla="*/ 5386151 h 11687745"/>
                <a:gd name="connsiteX1248" fmla="*/ 1554730 w 9376672"/>
                <a:gd name="connsiteY1248" fmla="*/ 5408797 h 11687745"/>
                <a:gd name="connsiteX1249" fmla="*/ 1579351 w 9376672"/>
                <a:gd name="connsiteY1249" fmla="*/ 5371240 h 11687745"/>
                <a:gd name="connsiteX1250" fmla="*/ 1590128 w 9376672"/>
                <a:gd name="connsiteY1250" fmla="*/ 5311819 h 11687745"/>
                <a:gd name="connsiteX1251" fmla="*/ 1381727 w 9376672"/>
                <a:gd name="connsiteY1251" fmla="*/ 5230257 h 11687745"/>
                <a:gd name="connsiteX1252" fmla="*/ 1313166 w 9376672"/>
                <a:gd name="connsiteY1252" fmla="*/ 5359359 h 11687745"/>
                <a:gd name="connsiteX1253" fmla="*/ 1344726 w 9376672"/>
                <a:gd name="connsiteY1253" fmla="*/ 5416603 h 11687745"/>
                <a:gd name="connsiteX1254" fmla="*/ 1363184 w 9376672"/>
                <a:gd name="connsiteY1254" fmla="*/ 5388518 h 11687745"/>
                <a:gd name="connsiteX1255" fmla="*/ 4036612 w 9376672"/>
                <a:gd name="connsiteY1255" fmla="*/ 5295568 h 11687745"/>
                <a:gd name="connsiteX1256" fmla="*/ 5753767 w 9376672"/>
                <a:gd name="connsiteY1256" fmla="*/ 5268161 h 11687745"/>
                <a:gd name="connsiteX1257" fmla="*/ 6329245 w 9376672"/>
                <a:gd name="connsiteY1257" fmla="*/ 5249735 h 11687745"/>
                <a:gd name="connsiteX1258" fmla="*/ 7342520 w 9376672"/>
                <a:gd name="connsiteY1258" fmla="*/ 5214825 h 11687745"/>
                <a:gd name="connsiteX1259" fmla="*/ 7418323 w 9376672"/>
                <a:gd name="connsiteY1259" fmla="*/ 5210766 h 11687745"/>
                <a:gd name="connsiteX1260" fmla="*/ 7418487 w 9376672"/>
                <a:gd name="connsiteY1260" fmla="*/ 5185309 h 11687745"/>
                <a:gd name="connsiteX1261" fmla="*/ 7433098 w 9376672"/>
                <a:gd name="connsiteY1261" fmla="*/ 5117447 h 11687745"/>
                <a:gd name="connsiteX1262" fmla="*/ 7447550 w 9376672"/>
                <a:gd name="connsiteY1262" fmla="*/ 5075040 h 11687745"/>
                <a:gd name="connsiteX1263" fmla="*/ 7403545 w 9376672"/>
                <a:gd name="connsiteY1263" fmla="*/ 5078804 h 11687745"/>
                <a:gd name="connsiteX1264" fmla="*/ 7081083 w 9376672"/>
                <a:gd name="connsiteY1264" fmla="*/ 5107210 h 11687745"/>
                <a:gd name="connsiteX1265" fmla="*/ 5630011 w 9376672"/>
                <a:gd name="connsiteY1265" fmla="*/ 5178439 h 11687745"/>
                <a:gd name="connsiteX1266" fmla="*/ 4434661 w 9376672"/>
                <a:gd name="connsiteY1266" fmla="*/ 5228174 h 11687745"/>
                <a:gd name="connsiteX1267" fmla="*/ 3362680 w 9376672"/>
                <a:gd name="connsiteY1267" fmla="*/ 5235370 h 11687745"/>
                <a:gd name="connsiteX1268" fmla="*/ 2468523 w 9376672"/>
                <a:gd name="connsiteY1268" fmla="*/ 5240048 h 11687745"/>
                <a:gd name="connsiteX1269" fmla="*/ 1909510 w 9376672"/>
                <a:gd name="connsiteY1269" fmla="*/ 5251503 h 11687745"/>
                <a:gd name="connsiteX1270" fmla="*/ 1701284 w 9376672"/>
                <a:gd name="connsiteY1270" fmla="*/ 5258384 h 11687745"/>
                <a:gd name="connsiteX1271" fmla="*/ 1706200 w 9376672"/>
                <a:gd name="connsiteY1271" fmla="*/ 5280495 h 11687745"/>
                <a:gd name="connsiteX1272" fmla="*/ 1710499 w 9376672"/>
                <a:gd name="connsiteY1272" fmla="*/ 5295961 h 11687745"/>
                <a:gd name="connsiteX1273" fmla="*/ 1898956 w 9376672"/>
                <a:gd name="connsiteY1273" fmla="*/ 5299693 h 11687745"/>
                <a:gd name="connsiteX1274" fmla="*/ 2613389 w 9376672"/>
                <a:gd name="connsiteY1274" fmla="*/ 5299930 h 11687745"/>
                <a:gd name="connsiteX1275" fmla="*/ 4036615 w 9376672"/>
                <a:gd name="connsiteY1275" fmla="*/ 5295634 h 11687745"/>
                <a:gd name="connsiteX1276" fmla="*/ 7579210 w 9376672"/>
                <a:gd name="connsiteY1276" fmla="*/ 5267871 h 11687745"/>
                <a:gd name="connsiteX1277" fmla="*/ 7678507 w 9376672"/>
                <a:gd name="connsiteY1277" fmla="*/ 5178422 h 11687745"/>
                <a:gd name="connsiteX1278" fmla="*/ 7767566 w 9376672"/>
                <a:gd name="connsiteY1278" fmla="*/ 5213122 h 11687745"/>
                <a:gd name="connsiteX1279" fmla="*/ 7801365 w 9376672"/>
                <a:gd name="connsiteY1279" fmla="*/ 5211531 h 11687745"/>
                <a:gd name="connsiteX1280" fmla="*/ 7605059 w 9376672"/>
                <a:gd name="connsiteY1280" fmla="*/ 5085245 h 11687745"/>
                <a:gd name="connsiteX1281" fmla="*/ 7529559 w 9376672"/>
                <a:gd name="connsiteY1281" fmla="*/ 5236668 h 11687745"/>
                <a:gd name="connsiteX1282" fmla="*/ 7571007 w 9376672"/>
                <a:gd name="connsiteY1282" fmla="*/ 5286677 h 11687745"/>
                <a:gd name="connsiteX1283" fmla="*/ 7579209 w 9376672"/>
                <a:gd name="connsiteY1283" fmla="*/ 5267868 h 11687745"/>
                <a:gd name="connsiteX1284" fmla="*/ 1511032 w 9376672"/>
                <a:gd name="connsiteY1284" fmla="*/ 3708562 h 11687745"/>
                <a:gd name="connsiteX1285" fmla="*/ 1605627 w 9376672"/>
                <a:gd name="connsiteY1285" fmla="*/ 3619359 h 11687745"/>
                <a:gd name="connsiteX1286" fmla="*/ 1593463 w 9376672"/>
                <a:gd name="connsiteY1286" fmla="*/ 3565400 h 11687745"/>
                <a:gd name="connsiteX1287" fmla="*/ 1505185 w 9376672"/>
                <a:gd name="connsiteY1287" fmla="*/ 3599023 h 11687745"/>
                <a:gd name="connsiteX1288" fmla="*/ 1400220 w 9376672"/>
                <a:gd name="connsiteY1288" fmla="*/ 3514157 h 11687745"/>
                <a:gd name="connsiteX1289" fmla="*/ 1373031 w 9376672"/>
                <a:gd name="connsiteY1289" fmla="*/ 3498389 h 11687745"/>
                <a:gd name="connsiteX1290" fmla="*/ 1338964 w 9376672"/>
                <a:gd name="connsiteY1290" fmla="*/ 3588425 h 11687745"/>
                <a:gd name="connsiteX1291" fmla="*/ 1398462 w 9376672"/>
                <a:gd name="connsiteY1291" fmla="*/ 3687365 h 11687745"/>
                <a:gd name="connsiteX1292" fmla="*/ 1511032 w 9376672"/>
                <a:gd name="connsiteY1292" fmla="*/ 3708562 h 11687745"/>
                <a:gd name="connsiteX1293" fmla="*/ 7787843 w 9376672"/>
                <a:gd name="connsiteY1293" fmla="*/ 3643219 h 11687745"/>
                <a:gd name="connsiteX1294" fmla="*/ 7863855 w 9376672"/>
                <a:gd name="connsiteY1294" fmla="*/ 3524530 h 11687745"/>
                <a:gd name="connsiteX1295" fmla="*/ 7831597 w 9376672"/>
                <a:gd name="connsiteY1295" fmla="*/ 3507383 h 11687745"/>
                <a:gd name="connsiteX1296" fmla="*/ 7698731 w 9376672"/>
                <a:gd name="connsiteY1296" fmla="*/ 3541646 h 11687745"/>
                <a:gd name="connsiteX1297" fmla="*/ 7637247 w 9376672"/>
                <a:gd name="connsiteY1297" fmla="*/ 3474366 h 11687745"/>
                <a:gd name="connsiteX1298" fmla="*/ 7617900 w 9376672"/>
                <a:gd name="connsiteY1298" fmla="*/ 3450471 h 11687745"/>
                <a:gd name="connsiteX1299" fmla="*/ 7593826 w 9376672"/>
                <a:gd name="connsiteY1299" fmla="*/ 3587079 h 11687745"/>
                <a:gd name="connsiteX1300" fmla="*/ 7652892 w 9376672"/>
                <a:gd name="connsiteY1300" fmla="*/ 3641547 h 11687745"/>
                <a:gd name="connsiteX1301" fmla="*/ 7787843 w 9376672"/>
                <a:gd name="connsiteY1301" fmla="*/ 3643223 h 11687745"/>
                <a:gd name="connsiteX1302" fmla="*/ 2087410 w 9376672"/>
                <a:gd name="connsiteY1302" fmla="*/ 11127098 h 11687745"/>
                <a:gd name="connsiteX1303" fmla="*/ 1206721 w 9376672"/>
                <a:gd name="connsiteY1303" fmla="*/ 11121624 h 11687745"/>
                <a:gd name="connsiteX1304" fmla="*/ 637448 w 9376672"/>
                <a:gd name="connsiteY1304" fmla="*/ 11109933 h 11687745"/>
                <a:gd name="connsiteX1305" fmla="*/ 661107 w 9376672"/>
                <a:gd name="connsiteY1305" fmla="*/ 11087829 h 11687745"/>
                <a:gd name="connsiteX1306" fmla="*/ 1344857 w 9376672"/>
                <a:gd name="connsiteY1306" fmla="*/ 11081643 h 11687745"/>
                <a:gd name="connsiteX1307" fmla="*/ 4132525 w 9376672"/>
                <a:gd name="connsiteY1307" fmla="*/ 11082488 h 11687745"/>
                <a:gd name="connsiteX1308" fmla="*/ 5388678 w 9376672"/>
                <a:gd name="connsiteY1308" fmla="*/ 11072117 h 11687745"/>
                <a:gd name="connsiteX1309" fmla="*/ 6641737 w 9376672"/>
                <a:gd name="connsiteY1309" fmla="*/ 11031171 h 11687745"/>
                <a:gd name="connsiteX1310" fmla="*/ 7888607 w 9376672"/>
                <a:gd name="connsiteY1310" fmla="*/ 10972022 h 11687745"/>
                <a:gd name="connsiteX1311" fmla="*/ 8736268 w 9376672"/>
                <a:gd name="connsiteY1311" fmla="*/ 10916631 h 11687745"/>
                <a:gd name="connsiteX1312" fmla="*/ 8994277 w 9376672"/>
                <a:gd name="connsiteY1312" fmla="*/ 10937429 h 11687745"/>
                <a:gd name="connsiteX1313" fmla="*/ 8810610 w 9376672"/>
                <a:gd name="connsiteY1313" fmla="*/ 10953629 h 11687745"/>
                <a:gd name="connsiteX1314" fmla="*/ 8009272 w 9376672"/>
                <a:gd name="connsiteY1314" fmla="*/ 11003147 h 11687745"/>
                <a:gd name="connsiteX1315" fmla="*/ 6623172 w 9376672"/>
                <a:gd name="connsiteY1315" fmla="*/ 11071324 h 11687745"/>
                <a:gd name="connsiteX1316" fmla="*/ 5385584 w 9376672"/>
                <a:gd name="connsiteY1316" fmla="*/ 11111087 h 11687745"/>
                <a:gd name="connsiteX1317" fmla="*/ 4110867 w 9376672"/>
                <a:gd name="connsiteY1317" fmla="*/ 11120095 h 11687745"/>
                <a:gd name="connsiteX1318" fmla="*/ 2650513 w 9376672"/>
                <a:gd name="connsiteY1318" fmla="*/ 11128877 h 11687745"/>
                <a:gd name="connsiteX1319" fmla="*/ 2087410 w 9376672"/>
                <a:gd name="connsiteY1319" fmla="*/ 11127100 h 11687745"/>
                <a:gd name="connsiteX1320" fmla="*/ 1706851 w 9376672"/>
                <a:gd name="connsiteY1320" fmla="*/ 11036564 h 11687745"/>
                <a:gd name="connsiteX1321" fmla="*/ 1215025 w 9376672"/>
                <a:gd name="connsiteY1321" fmla="*/ 11028006 h 11687745"/>
                <a:gd name="connsiteX1322" fmla="*/ 825425 w 9376672"/>
                <a:gd name="connsiteY1322" fmla="*/ 11015323 h 11687745"/>
                <a:gd name="connsiteX1323" fmla="*/ 832658 w 9376672"/>
                <a:gd name="connsiteY1323" fmla="*/ 10995969 h 11687745"/>
                <a:gd name="connsiteX1324" fmla="*/ 845953 w 9376672"/>
                <a:gd name="connsiteY1324" fmla="*/ 10982677 h 11687745"/>
                <a:gd name="connsiteX1325" fmla="*/ 1293419 w 9376672"/>
                <a:gd name="connsiteY1325" fmla="*/ 10989967 h 11687745"/>
                <a:gd name="connsiteX1326" fmla="*/ 2588633 w 9376672"/>
                <a:gd name="connsiteY1326" fmla="*/ 10987674 h 11687745"/>
                <a:gd name="connsiteX1327" fmla="*/ 3603456 w 9376672"/>
                <a:gd name="connsiteY1327" fmla="*/ 10982433 h 11687745"/>
                <a:gd name="connsiteX1328" fmla="*/ 4816293 w 9376672"/>
                <a:gd name="connsiteY1328" fmla="*/ 10959858 h 11687745"/>
                <a:gd name="connsiteX1329" fmla="*/ 5732108 w 9376672"/>
                <a:gd name="connsiteY1329" fmla="*/ 10925862 h 11687745"/>
                <a:gd name="connsiteX1330" fmla="*/ 7254343 w 9376672"/>
                <a:gd name="connsiteY1330" fmla="*/ 10848699 h 11687745"/>
                <a:gd name="connsiteX1331" fmla="*/ 8645493 w 9376672"/>
                <a:gd name="connsiteY1331" fmla="*/ 10780540 h 11687745"/>
                <a:gd name="connsiteX1332" fmla="*/ 8799056 w 9376672"/>
                <a:gd name="connsiteY1332" fmla="*/ 10780540 h 11687745"/>
                <a:gd name="connsiteX1333" fmla="*/ 8797099 w 9376672"/>
                <a:gd name="connsiteY1333" fmla="*/ 10797553 h 11687745"/>
                <a:gd name="connsiteX1334" fmla="*/ 8795142 w 9376672"/>
                <a:gd name="connsiteY1334" fmla="*/ 10814566 h 11687745"/>
                <a:gd name="connsiteX1335" fmla="*/ 8587845 w 9376672"/>
                <a:gd name="connsiteY1335" fmla="*/ 10818756 h 11687745"/>
                <a:gd name="connsiteX1336" fmla="*/ 7220310 w 9376672"/>
                <a:gd name="connsiteY1336" fmla="*/ 10892144 h 11687745"/>
                <a:gd name="connsiteX1337" fmla="*/ 5704264 w 9376672"/>
                <a:gd name="connsiteY1337" fmla="*/ 10966303 h 11687745"/>
                <a:gd name="connsiteX1338" fmla="*/ 4858254 w 9376672"/>
                <a:gd name="connsiteY1338" fmla="*/ 10996796 h 11687745"/>
                <a:gd name="connsiteX1339" fmla="*/ 3188865 w 9376672"/>
                <a:gd name="connsiteY1339" fmla="*/ 11022543 h 11687745"/>
                <a:gd name="connsiteX1340" fmla="*/ 2551507 w 9376672"/>
                <a:gd name="connsiteY1340" fmla="*/ 11027263 h 11687745"/>
                <a:gd name="connsiteX1341" fmla="*/ 1706852 w 9376672"/>
                <a:gd name="connsiteY1341" fmla="*/ 11036614 h 11687745"/>
                <a:gd name="connsiteX1342" fmla="*/ 3835504 w 9376672"/>
                <a:gd name="connsiteY1342" fmla="*/ 10861024 h 11687745"/>
                <a:gd name="connsiteX1343" fmla="*/ 3096045 w 9376672"/>
                <a:gd name="connsiteY1343" fmla="*/ 10842859 h 11687745"/>
                <a:gd name="connsiteX1344" fmla="*/ 2443217 w 9376672"/>
                <a:gd name="connsiteY1344" fmla="*/ 10825847 h 11687745"/>
                <a:gd name="connsiteX1345" fmla="*/ 1238256 w 9376672"/>
                <a:gd name="connsiteY1345" fmla="*/ 10823126 h 11687745"/>
                <a:gd name="connsiteX1346" fmla="*/ 1032366 w 9376672"/>
                <a:gd name="connsiteY1346" fmla="*/ 10805058 h 11687745"/>
                <a:gd name="connsiteX1347" fmla="*/ 1089604 w 9376672"/>
                <a:gd name="connsiteY1347" fmla="*/ 10790155 h 11687745"/>
                <a:gd name="connsiteX1348" fmla="*/ 2235921 w 9376672"/>
                <a:gd name="connsiteY1348" fmla="*/ 10780484 h 11687745"/>
                <a:gd name="connsiteX1349" fmla="*/ 3179582 w 9376672"/>
                <a:gd name="connsiteY1349" fmla="*/ 10805277 h 11687745"/>
                <a:gd name="connsiteX1350" fmla="*/ 3949981 w 9376672"/>
                <a:gd name="connsiteY1350" fmla="*/ 10824545 h 11687745"/>
                <a:gd name="connsiteX1351" fmla="*/ 4933864 w 9376672"/>
                <a:gd name="connsiteY1351" fmla="*/ 10820395 h 11687745"/>
                <a:gd name="connsiteX1352" fmla="*/ 5456745 w 9376672"/>
                <a:gd name="connsiteY1352" fmla="*/ 10805295 h 11687745"/>
                <a:gd name="connsiteX1353" fmla="*/ 6824281 w 9376672"/>
                <a:gd name="connsiteY1353" fmla="*/ 10737067 h 11687745"/>
                <a:gd name="connsiteX1354" fmla="*/ 8423864 w 9376672"/>
                <a:gd name="connsiteY1354" fmla="*/ 10652741 h 11687745"/>
                <a:gd name="connsiteX1355" fmla="*/ 8639986 w 9376672"/>
                <a:gd name="connsiteY1355" fmla="*/ 10662215 h 11687745"/>
                <a:gd name="connsiteX1356" fmla="*/ 8646175 w 9376672"/>
                <a:gd name="connsiteY1356" fmla="*/ 10680943 h 11687745"/>
                <a:gd name="connsiteX1357" fmla="*/ 8386736 w 9376672"/>
                <a:gd name="connsiteY1357" fmla="*/ 10693403 h 11687745"/>
                <a:gd name="connsiteX1358" fmla="*/ 6910912 w 9376672"/>
                <a:gd name="connsiteY1358" fmla="*/ 10771167 h 11687745"/>
                <a:gd name="connsiteX1359" fmla="*/ 5545164 w 9376672"/>
                <a:gd name="connsiteY1359" fmla="*/ 10842470 h 11687745"/>
                <a:gd name="connsiteX1360" fmla="*/ 5005025 w 9376672"/>
                <a:gd name="connsiteY1360" fmla="*/ 10858359 h 11687745"/>
                <a:gd name="connsiteX1361" fmla="*/ 3835504 w 9376672"/>
                <a:gd name="connsiteY1361" fmla="*/ 10861026 h 11687745"/>
                <a:gd name="connsiteX1362" fmla="*/ 5069999 w 9376672"/>
                <a:gd name="connsiteY1362" fmla="*/ 10689633 h 11687745"/>
                <a:gd name="connsiteX1363" fmla="*/ 4738944 w 9376672"/>
                <a:gd name="connsiteY1363" fmla="*/ 10678697 h 11687745"/>
                <a:gd name="connsiteX1364" fmla="*/ 3804564 w 9376672"/>
                <a:gd name="connsiteY1364" fmla="*/ 10656586 h 11687745"/>
                <a:gd name="connsiteX1365" fmla="*/ 2873279 w 9376672"/>
                <a:gd name="connsiteY1365" fmla="*/ 10628795 h 11687745"/>
                <a:gd name="connsiteX1366" fmla="*/ 2254559 w 9376672"/>
                <a:gd name="connsiteY1366" fmla="*/ 10601446 h 11687745"/>
                <a:gd name="connsiteX1367" fmla="*/ 1431488 w 9376672"/>
                <a:gd name="connsiteY1367" fmla="*/ 10619070 h 11687745"/>
                <a:gd name="connsiteX1368" fmla="*/ 1038307 w 9376672"/>
                <a:gd name="connsiteY1368" fmla="*/ 10635230 h 11687745"/>
                <a:gd name="connsiteX1369" fmla="*/ 877935 w 9376672"/>
                <a:gd name="connsiteY1369" fmla="*/ 10627283 h 11687745"/>
                <a:gd name="connsiteX1370" fmla="*/ 867159 w 9376672"/>
                <a:gd name="connsiteY1370" fmla="*/ 10605133 h 11687745"/>
                <a:gd name="connsiteX1371" fmla="*/ 995253 w 9376672"/>
                <a:gd name="connsiteY1371" fmla="*/ 10594888 h 11687745"/>
                <a:gd name="connsiteX1372" fmla="*/ 1620220 w 9376672"/>
                <a:gd name="connsiteY1372" fmla="*/ 10570039 h 11687745"/>
                <a:gd name="connsiteX1373" fmla="*/ 2755708 w 9376672"/>
                <a:gd name="connsiteY1373" fmla="*/ 10582821 h 11687745"/>
                <a:gd name="connsiteX1374" fmla="*/ 3099139 w 9376672"/>
                <a:gd name="connsiteY1374" fmla="*/ 10601003 h 11687745"/>
                <a:gd name="connsiteX1375" fmla="*/ 3612738 w 9376672"/>
                <a:gd name="connsiteY1375" fmla="*/ 10613248 h 11687745"/>
                <a:gd name="connsiteX1376" fmla="*/ 4803918 w 9376672"/>
                <a:gd name="connsiteY1376" fmla="*/ 10641369 h 11687745"/>
                <a:gd name="connsiteX1377" fmla="*/ 5849680 w 9376672"/>
                <a:gd name="connsiteY1377" fmla="*/ 10625562 h 11687745"/>
                <a:gd name="connsiteX1378" fmla="*/ 6190017 w 9376672"/>
                <a:gd name="connsiteY1378" fmla="*/ 10597790 h 11687745"/>
                <a:gd name="connsiteX1379" fmla="*/ 7365726 w 9376672"/>
                <a:gd name="connsiteY1379" fmla="*/ 10551457 h 11687745"/>
                <a:gd name="connsiteX1380" fmla="*/ 8228944 w 9376672"/>
                <a:gd name="connsiteY1380" fmla="*/ 10539638 h 11687745"/>
                <a:gd name="connsiteX1381" fmla="*/ 8555358 w 9376672"/>
                <a:gd name="connsiteY1381" fmla="*/ 10533190 h 11687745"/>
                <a:gd name="connsiteX1382" fmla="*/ 8662100 w 9376672"/>
                <a:gd name="connsiteY1382" fmla="*/ 10544637 h 11687745"/>
                <a:gd name="connsiteX1383" fmla="*/ 8654319 w 9376672"/>
                <a:gd name="connsiteY1383" fmla="*/ 10562710 h 11687745"/>
                <a:gd name="connsiteX1384" fmla="*/ 7439981 w 9376672"/>
                <a:gd name="connsiteY1384" fmla="*/ 10588791 h 11687745"/>
                <a:gd name="connsiteX1385" fmla="*/ 6675770 w 9376672"/>
                <a:gd name="connsiteY1385" fmla="*/ 10600611 h 11687745"/>
                <a:gd name="connsiteX1386" fmla="*/ 6115761 w 9376672"/>
                <a:gd name="connsiteY1386" fmla="*/ 10644292 h 11687745"/>
                <a:gd name="connsiteX1387" fmla="*/ 5459839 w 9376672"/>
                <a:gd name="connsiteY1387" fmla="*/ 10687623 h 11687745"/>
                <a:gd name="connsiteX1388" fmla="*/ 5069999 w 9376672"/>
                <a:gd name="connsiteY1388" fmla="*/ 10689635 h 11687745"/>
                <a:gd name="connsiteX1389" fmla="*/ 4717286 w 9376672"/>
                <a:gd name="connsiteY1389" fmla="*/ 10386728 h 11687745"/>
                <a:gd name="connsiteX1390" fmla="*/ 4451205 w 9376672"/>
                <a:gd name="connsiteY1390" fmla="*/ 10349571 h 11687745"/>
                <a:gd name="connsiteX1391" fmla="*/ 3639078 w 9376672"/>
                <a:gd name="connsiteY1391" fmla="*/ 10291429 h 11687745"/>
                <a:gd name="connsiteX1392" fmla="*/ 2325646 w 9376672"/>
                <a:gd name="connsiteY1392" fmla="*/ 10298528 h 11687745"/>
                <a:gd name="connsiteX1393" fmla="*/ 1249475 w 9376672"/>
                <a:gd name="connsiteY1393" fmla="*/ 10299612 h 11687745"/>
                <a:gd name="connsiteX1394" fmla="*/ 1189450 w 9376672"/>
                <a:gd name="connsiteY1394" fmla="*/ 10276214 h 11687745"/>
                <a:gd name="connsiteX1395" fmla="*/ 1324121 w 9376672"/>
                <a:gd name="connsiteY1395" fmla="*/ 10259938 h 11687745"/>
                <a:gd name="connsiteX1396" fmla="*/ 3888101 w 9376672"/>
                <a:gd name="connsiteY1396" fmla="*/ 10252109 h 11687745"/>
                <a:gd name="connsiteX1397" fmla="*/ 4410982 w 9376672"/>
                <a:gd name="connsiteY1397" fmla="*/ 10300958 h 11687745"/>
                <a:gd name="connsiteX1398" fmla="*/ 4721850 w 9376672"/>
                <a:gd name="connsiteY1398" fmla="*/ 10345428 h 11687745"/>
                <a:gd name="connsiteX1399" fmla="*/ 4809468 w 9376672"/>
                <a:gd name="connsiteY1399" fmla="*/ 10376464 h 11687745"/>
                <a:gd name="connsiteX1400" fmla="*/ 4717286 w 9376672"/>
                <a:gd name="connsiteY1400" fmla="*/ 10386747 h 11687745"/>
                <a:gd name="connsiteX1401" fmla="*/ 5382490 w 9376672"/>
                <a:gd name="connsiteY1401" fmla="*/ 10349587 h 11687745"/>
                <a:gd name="connsiteX1402" fmla="*/ 5283483 w 9376672"/>
                <a:gd name="connsiteY1402" fmla="*/ 10340978 h 11687745"/>
                <a:gd name="connsiteX1403" fmla="*/ 4822481 w 9376672"/>
                <a:gd name="connsiteY1403" fmla="*/ 10272616 h 11687745"/>
                <a:gd name="connsiteX1404" fmla="*/ 4571869 w 9376672"/>
                <a:gd name="connsiteY1404" fmla="*/ 10226367 h 11687745"/>
                <a:gd name="connsiteX1405" fmla="*/ 4110867 w 9376672"/>
                <a:gd name="connsiteY1405" fmla="*/ 10157446 h 11687745"/>
                <a:gd name="connsiteX1406" fmla="*/ 2463510 w 9376672"/>
                <a:gd name="connsiteY1406" fmla="*/ 10146350 h 11687745"/>
                <a:gd name="connsiteX1407" fmla="*/ 921349 w 9376672"/>
                <a:gd name="connsiteY1407" fmla="*/ 10146350 h 11687745"/>
                <a:gd name="connsiteX1408" fmla="*/ 907586 w 9376672"/>
                <a:gd name="connsiteY1408" fmla="*/ 10132604 h 11687745"/>
                <a:gd name="connsiteX1409" fmla="*/ 896703 w 9376672"/>
                <a:gd name="connsiteY1409" fmla="*/ 10115976 h 11687745"/>
                <a:gd name="connsiteX1410" fmla="*/ 1762671 w 9376672"/>
                <a:gd name="connsiteY1410" fmla="*/ 10109038 h 11687745"/>
                <a:gd name="connsiteX1411" fmla="*/ 4113962 w 9376672"/>
                <a:gd name="connsiteY1411" fmla="*/ 10118819 h 11687745"/>
                <a:gd name="connsiteX1412" fmla="*/ 4663135 w 9376672"/>
                <a:gd name="connsiteY1412" fmla="*/ 10201493 h 11687745"/>
                <a:gd name="connsiteX1413" fmla="*/ 5797082 w 9376672"/>
                <a:gd name="connsiteY1413" fmla="*/ 10310679 h 11687745"/>
                <a:gd name="connsiteX1414" fmla="*/ 6616985 w 9376672"/>
                <a:gd name="connsiteY1414" fmla="*/ 10232550 h 11687745"/>
                <a:gd name="connsiteX1415" fmla="*/ 7034671 w 9376672"/>
                <a:gd name="connsiteY1415" fmla="*/ 10176855 h 11687745"/>
                <a:gd name="connsiteX1416" fmla="*/ 7766150 w 9376672"/>
                <a:gd name="connsiteY1416" fmla="*/ 10065627 h 11687745"/>
                <a:gd name="connsiteX1417" fmla="*/ 7969229 w 9376672"/>
                <a:gd name="connsiteY1417" fmla="*/ 10028776 h 11687745"/>
                <a:gd name="connsiteX1418" fmla="*/ 8501448 w 9376672"/>
                <a:gd name="connsiteY1418" fmla="*/ 9988052 h 11687745"/>
                <a:gd name="connsiteX1419" fmla="*/ 8661181 w 9376672"/>
                <a:gd name="connsiteY1419" fmla="*/ 9991209 h 11687745"/>
                <a:gd name="connsiteX1420" fmla="*/ 8679017 w 9376672"/>
                <a:gd name="connsiteY1420" fmla="*/ 10009059 h 11687745"/>
                <a:gd name="connsiteX1421" fmla="*/ 8334140 w 9376672"/>
                <a:gd name="connsiteY1421" fmla="*/ 10038272 h 11687745"/>
                <a:gd name="connsiteX1422" fmla="*/ 7786506 w 9376672"/>
                <a:gd name="connsiteY1422" fmla="*/ 10103033 h 11687745"/>
                <a:gd name="connsiteX1423" fmla="*/ 7060040 w 9376672"/>
                <a:gd name="connsiteY1423" fmla="*/ 10214459 h 11687745"/>
                <a:gd name="connsiteX1424" fmla="*/ 6642354 w 9376672"/>
                <a:gd name="connsiteY1424" fmla="*/ 10270080 h 11687745"/>
                <a:gd name="connsiteX1425" fmla="*/ 5889901 w 9376672"/>
                <a:gd name="connsiteY1425" fmla="*/ 10347346 h 11687745"/>
                <a:gd name="connsiteX1426" fmla="*/ 5382491 w 9376672"/>
                <a:gd name="connsiteY1426" fmla="*/ 10349591 h 11687745"/>
                <a:gd name="connsiteX1427" fmla="*/ 7459577 w 9376672"/>
                <a:gd name="connsiteY1427" fmla="*/ 10293800 h 11687745"/>
                <a:gd name="connsiteX1428" fmla="*/ 7466252 w 9376672"/>
                <a:gd name="connsiteY1428" fmla="*/ 10264172 h 11687745"/>
                <a:gd name="connsiteX1429" fmla="*/ 7628685 w 9376672"/>
                <a:gd name="connsiteY1429" fmla="*/ 10241755 h 11687745"/>
                <a:gd name="connsiteX1430" fmla="*/ 7863856 w 9376672"/>
                <a:gd name="connsiteY1430" fmla="*/ 10210981 h 11687745"/>
                <a:gd name="connsiteX1431" fmla="*/ 8339855 w 9376672"/>
                <a:gd name="connsiteY1431" fmla="*/ 10164570 h 11687745"/>
                <a:gd name="connsiteX1432" fmla="*/ 8559474 w 9376672"/>
                <a:gd name="connsiteY1432" fmla="*/ 10161911 h 11687745"/>
                <a:gd name="connsiteX1433" fmla="*/ 8380548 w 9376672"/>
                <a:gd name="connsiteY1433" fmla="*/ 10201975 h 11687745"/>
                <a:gd name="connsiteX1434" fmla="*/ 7953580 w 9376672"/>
                <a:gd name="connsiteY1434" fmla="*/ 10239259 h 11687745"/>
                <a:gd name="connsiteX1435" fmla="*/ 7487974 w 9376672"/>
                <a:gd name="connsiteY1435" fmla="*/ 10297925 h 11687745"/>
                <a:gd name="connsiteX1436" fmla="*/ 7459577 w 9376672"/>
                <a:gd name="connsiteY1436" fmla="*/ 10293799 h 11687745"/>
                <a:gd name="connsiteX1437" fmla="*/ 5472215 w 9376672"/>
                <a:gd name="connsiteY1437" fmla="*/ 10254108 h 11687745"/>
                <a:gd name="connsiteX1438" fmla="*/ 5091656 w 9376672"/>
                <a:gd name="connsiteY1438" fmla="*/ 10198595 h 11687745"/>
                <a:gd name="connsiteX1439" fmla="*/ 4864535 w 9376672"/>
                <a:gd name="connsiteY1439" fmla="*/ 10139583 h 11687745"/>
                <a:gd name="connsiteX1440" fmla="*/ 4819387 w 9376672"/>
                <a:gd name="connsiteY1440" fmla="*/ 10078296 h 11687745"/>
                <a:gd name="connsiteX1441" fmla="*/ 5264919 w 9376672"/>
                <a:gd name="connsiteY1441" fmla="*/ 9970120 h 11687745"/>
                <a:gd name="connsiteX1442" fmla="*/ 5620725 w 9376672"/>
                <a:gd name="connsiteY1442" fmla="*/ 9948533 h 11687745"/>
                <a:gd name="connsiteX1443" fmla="*/ 6254990 w 9376672"/>
                <a:gd name="connsiteY1443" fmla="*/ 9927060 h 11687745"/>
                <a:gd name="connsiteX1444" fmla="*/ 6688146 w 9376672"/>
                <a:gd name="connsiteY1444" fmla="*/ 9967960 h 11687745"/>
                <a:gd name="connsiteX1445" fmla="*/ 6767366 w 9376672"/>
                <a:gd name="connsiteY1445" fmla="*/ 10015649 h 11687745"/>
                <a:gd name="connsiteX1446" fmla="*/ 6731461 w 9376672"/>
                <a:gd name="connsiteY1446" fmla="*/ 10051755 h 11687745"/>
                <a:gd name="connsiteX1447" fmla="*/ 6316063 w 9376672"/>
                <a:gd name="connsiteY1447" fmla="*/ 10139955 h 11687745"/>
                <a:gd name="connsiteX1448" fmla="*/ 5738456 w 9376672"/>
                <a:gd name="connsiteY1448" fmla="*/ 10178062 h 11687745"/>
                <a:gd name="connsiteX1449" fmla="*/ 5391771 w 9376672"/>
                <a:gd name="connsiteY1449" fmla="*/ 10161155 h 11687745"/>
                <a:gd name="connsiteX1450" fmla="*/ 5332986 w 9376672"/>
                <a:gd name="connsiteY1450" fmla="*/ 10119047 h 11687745"/>
                <a:gd name="connsiteX1451" fmla="*/ 5772331 w 9376672"/>
                <a:gd name="connsiteY1451" fmla="*/ 10016857 h 11687745"/>
                <a:gd name="connsiteX1452" fmla="*/ 6273345 w 9376672"/>
                <a:gd name="connsiteY1452" fmla="*/ 9990484 h 11687745"/>
                <a:gd name="connsiteX1453" fmla="*/ 6303916 w 9376672"/>
                <a:gd name="connsiteY1453" fmla="*/ 10014170 h 11687745"/>
                <a:gd name="connsiteX1454" fmla="*/ 6302901 w 9376672"/>
                <a:gd name="connsiteY1454" fmla="*/ 10045943 h 11687745"/>
                <a:gd name="connsiteX1455" fmla="*/ 6194098 w 9376672"/>
                <a:gd name="connsiteY1455" fmla="*/ 10100215 h 11687745"/>
                <a:gd name="connsiteX1456" fmla="*/ 6174556 w 9376672"/>
                <a:gd name="connsiteY1456" fmla="*/ 10111764 h 11687745"/>
                <a:gd name="connsiteX1457" fmla="*/ 6301409 w 9376672"/>
                <a:gd name="connsiteY1457" fmla="*/ 10100177 h 11687745"/>
                <a:gd name="connsiteX1458" fmla="*/ 6700523 w 9376672"/>
                <a:gd name="connsiteY1458" fmla="*/ 10014177 h 11687745"/>
                <a:gd name="connsiteX1459" fmla="*/ 6558200 w 9376672"/>
                <a:gd name="connsiteY1459" fmla="*/ 9988709 h 11687745"/>
                <a:gd name="connsiteX1460" fmla="*/ 5617633 w 9376672"/>
                <a:gd name="connsiteY1460" fmla="*/ 9989081 h 11687745"/>
                <a:gd name="connsiteX1461" fmla="*/ 5323706 w 9376672"/>
                <a:gd name="connsiteY1461" fmla="*/ 10007170 h 11687745"/>
                <a:gd name="connsiteX1462" fmla="*/ 4994444 w 9376672"/>
                <a:gd name="connsiteY1462" fmla="*/ 10029033 h 11687745"/>
                <a:gd name="connsiteX1463" fmla="*/ 4880934 w 9376672"/>
                <a:gd name="connsiteY1463" fmla="*/ 10069649 h 11687745"/>
                <a:gd name="connsiteX1464" fmla="*/ 4891865 w 9376672"/>
                <a:gd name="connsiteY1464" fmla="*/ 10100174 h 11687745"/>
                <a:gd name="connsiteX1465" fmla="*/ 4959216 w 9376672"/>
                <a:gd name="connsiteY1465" fmla="*/ 10129792 h 11687745"/>
                <a:gd name="connsiteX1466" fmla="*/ 5357739 w 9376672"/>
                <a:gd name="connsiteY1466" fmla="*/ 10202747 h 11687745"/>
                <a:gd name="connsiteX1467" fmla="*/ 5781613 w 9376672"/>
                <a:gd name="connsiteY1467" fmla="*/ 10212172 h 11687745"/>
                <a:gd name="connsiteX1468" fmla="*/ 7127452 w 9376672"/>
                <a:gd name="connsiteY1468" fmla="*/ 10051143 h 11687745"/>
                <a:gd name="connsiteX1469" fmla="*/ 7252758 w 9376672"/>
                <a:gd name="connsiteY1469" fmla="*/ 10038899 h 11687745"/>
                <a:gd name="connsiteX1470" fmla="*/ 7252827 w 9376672"/>
                <a:gd name="connsiteY1470" fmla="*/ 10071419 h 11687745"/>
                <a:gd name="connsiteX1471" fmla="*/ 6604640 w 9376672"/>
                <a:gd name="connsiteY1471" fmla="*/ 10170722 h 11687745"/>
                <a:gd name="connsiteX1472" fmla="*/ 5571254 w 9376672"/>
                <a:gd name="connsiteY1472" fmla="*/ 10259846 h 11687745"/>
                <a:gd name="connsiteX1473" fmla="*/ 5472246 w 9376672"/>
                <a:gd name="connsiteY1473" fmla="*/ 10254118 h 11687745"/>
                <a:gd name="connsiteX1474" fmla="*/ 5834210 w 9376672"/>
                <a:gd name="connsiteY1474" fmla="*/ 10136085 h 11687745"/>
                <a:gd name="connsiteX1475" fmla="*/ 5847216 w 9376672"/>
                <a:gd name="connsiteY1475" fmla="*/ 10131423 h 11687745"/>
                <a:gd name="connsiteX1476" fmla="*/ 5807134 w 9376672"/>
                <a:gd name="connsiteY1476" fmla="*/ 10117133 h 11687745"/>
                <a:gd name="connsiteX1477" fmla="*/ 5930448 w 9376672"/>
                <a:gd name="connsiteY1477" fmla="*/ 10086439 h 11687745"/>
                <a:gd name="connsiteX1478" fmla="*/ 6225598 w 9376672"/>
                <a:gd name="connsiteY1478" fmla="*/ 10046375 h 11687745"/>
                <a:gd name="connsiteX1479" fmla="*/ 6154168 w 9376672"/>
                <a:gd name="connsiteY1479" fmla="*/ 10025711 h 11687745"/>
                <a:gd name="connsiteX1480" fmla="*/ 5413430 w 9376672"/>
                <a:gd name="connsiteY1480" fmla="*/ 10118323 h 11687745"/>
                <a:gd name="connsiteX1481" fmla="*/ 5701170 w 9376672"/>
                <a:gd name="connsiteY1481" fmla="*/ 10139667 h 11687745"/>
                <a:gd name="connsiteX1482" fmla="*/ 5834211 w 9376672"/>
                <a:gd name="connsiteY1482" fmla="*/ 10136086 h 11687745"/>
                <a:gd name="connsiteX1483" fmla="*/ 1957463 w 9376672"/>
                <a:gd name="connsiteY1483" fmla="*/ 9897867 h 11687745"/>
                <a:gd name="connsiteX1484" fmla="*/ 1524307 w 9376672"/>
                <a:gd name="connsiteY1484" fmla="*/ 9876556 h 11687745"/>
                <a:gd name="connsiteX1485" fmla="*/ 1114356 w 9376672"/>
                <a:gd name="connsiteY1485" fmla="*/ 9847814 h 11687745"/>
                <a:gd name="connsiteX1486" fmla="*/ 1103062 w 9376672"/>
                <a:gd name="connsiteY1486" fmla="*/ 9817779 h 11687745"/>
                <a:gd name="connsiteX1487" fmla="*/ 1457322 w 9376672"/>
                <a:gd name="connsiteY1487" fmla="*/ 9833371 h 11687745"/>
                <a:gd name="connsiteX1488" fmla="*/ 2963005 w 9376672"/>
                <a:gd name="connsiteY1488" fmla="*/ 9859020 h 11687745"/>
                <a:gd name="connsiteX1489" fmla="*/ 4677065 w 9376672"/>
                <a:gd name="connsiteY1489" fmla="*/ 9784958 h 11687745"/>
                <a:gd name="connsiteX1490" fmla="*/ 5428900 w 9376672"/>
                <a:gd name="connsiteY1490" fmla="*/ 9733433 h 11687745"/>
                <a:gd name="connsiteX1491" fmla="*/ 6901631 w 9376672"/>
                <a:gd name="connsiteY1491" fmla="*/ 9772110 h 11687745"/>
                <a:gd name="connsiteX1492" fmla="*/ 7904078 w 9376672"/>
                <a:gd name="connsiteY1492" fmla="*/ 9815788 h 11687745"/>
                <a:gd name="connsiteX1493" fmla="*/ 8312760 w 9376672"/>
                <a:gd name="connsiteY1493" fmla="*/ 9826313 h 11687745"/>
                <a:gd name="connsiteX1494" fmla="*/ 8396019 w 9376672"/>
                <a:gd name="connsiteY1494" fmla="*/ 9862477 h 11687745"/>
                <a:gd name="connsiteX1495" fmla="*/ 8360438 w 9376672"/>
                <a:gd name="connsiteY1495" fmla="*/ 9869112 h 11687745"/>
                <a:gd name="connsiteX1496" fmla="*/ 8015460 w 9376672"/>
                <a:gd name="connsiteY1496" fmla="*/ 9859421 h 11687745"/>
                <a:gd name="connsiteX1497" fmla="*/ 7009919 w 9376672"/>
                <a:gd name="connsiteY1497" fmla="*/ 9818237 h 11687745"/>
                <a:gd name="connsiteX1498" fmla="*/ 5404148 w 9376672"/>
                <a:gd name="connsiteY1498" fmla="*/ 9775152 h 11687745"/>
                <a:gd name="connsiteX1499" fmla="*/ 4658502 w 9376672"/>
                <a:gd name="connsiteY1499" fmla="*/ 9827819 h 11687745"/>
                <a:gd name="connsiteX1500" fmla="*/ 3424006 w 9376672"/>
                <a:gd name="connsiteY1500" fmla="*/ 9895801 h 11687745"/>
                <a:gd name="connsiteX1501" fmla="*/ 1957464 w 9376672"/>
                <a:gd name="connsiteY1501" fmla="*/ 9897859 h 11687745"/>
                <a:gd name="connsiteX1502" fmla="*/ 4633749 w 9376672"/>
                <a:gd name="connsiteY1502" fmla="*/ 7593914 h 11687745"/>
                <a:gd name="connsiteX1503" fmla="*/ 4327446 w 9376672"/>
                <a:gd name="connsiteY1503" fmla="*/ 7547679 h 11687745"/>
                <a:gd name="connsiteX1504" fmla="*/ 3838598 w 9376672"/>
                <a:gd name="connsiteY1504" fmla="*/ 7499253 h 11687745"/>
                <a:gd name="connsiteX1505" fmla="*/ 1182423 w 9376672"/>
                <a:gd name="connsiteY1505" fmla="*/ 7510823 h 11687745"/>
                <a:gd name="connsiteX1506" fmla="*/ 1118997 w 9376672"/>
                <a:gd name="connsiteY1506" fmla="*/ 7503415 h 11687745"/>
                <a:gd name="connsiteX1507" fmla="*/ 1292259 w 9376672"/>
                <a:gd name="connsiteY1507" fmla="*/ 7468341 h 11687745"/>
                <a:gd name="connsiteX1508" fmla="*/ 2749520 w 9376672"/>
                <a:gd name="connsiteY1508" fmla="*/ 7463400 h 11687745"/>
                <a:gd name="connsiteX1509" fmla="*/ 4333965 w 9376672"/>
                <a:gd name="connsiteY1509" fmla="*/ 7507692 h 11687745"/>
                <a:gd name="connsiteX1510" fmla="*/ 4660367 w 9376672"/>
                <a:gd name="connsiteY1510" fmla="*/ 7554399 h 11687745"/>
                <a:gd name="connsiteX1511" fmla="*/ 4747535 w 9376672"/>
                <a:gd name="connsiteY1511" fmla="*/ 7584617 h 11687745"/>
                <a:gd name="connsiteX1512" fmla="*/ 4708004 w 9376672"/>
                <a:gd name="connsiteY1512" fmla="*/ 7599550 h 11687745"/>
                <a:gd name="connsiteX1513" fmla="*/ 4633749 w 9376672"/>
                <a:gd name="connsiteY1513" fmla="*/ 7593915 h 11687745"/>
                <a:gd name="connsiteX1514" fmla="*/ 5292765 w 9376672"/>
                <a:gd name="connsiteY1514" fmla="*/ 7557063 h 11687745"/>
                <a:gd name="connsiteX1515" fmla="*/ 4698722 w 9376672"/>
                <a:gd name="connsiteY1515" fmla="*/ 7470619 h 11687745"/>
                <a:gd name="connsiteX1516" fmla="*/ 3833974 w 9376672"/>
                <a:gd name="connsiteY1516" fmla="*/ 7353849 h 11687745"/>
                <a:gd name="connsiteX1517" fmla="*/ 2894937 w 9376672"/>
                <a:gd name="connsiteY1517" fmla="*/ 7353595 h 11687745"/>
                <a:gd name="connsiteX1518" fmla="*/ 859103 w 9376672"/>
                <a:gd name="connsiteY1518" fmla="*/ 7351159 h 11687745"/>
                <a:gd name="connsiteX1519" fmla="*/ 837445 w 9376672"/>
                <a:gd name="connsiteY1519" fmla="*/ 7331401 h 11687745"/>
                <a:gd name="connsiteX1520" fmla="*/ 1663536 w 9376672"/>
                <a:gd name="connsiteY1520" fmla="*/ 7316718 h 11687745"/>
                <a:gd name="connsiteX1521" fmla="*/ 4014954 w 9376672"/>
                <a:gd name="connsiteY1521" fmla="*/ 7323977 h 11687745"/>
                <a:gd name="connsiteX1522" fmla="*/ 4606978 w 9376672"/>
                <a:gd name="connsiteY1522" fmla="*/ 7412111 h 11687745"/>
                <a:gd name="connsiteX1523" fmla="*/ 5707357 w 9376672"/>
                <a:gd name="connsiteY1523" fmla="*/ 7519469 h 11687745"/>
                <a:gd name="connsiteX1524" fmla="*/ 6564387 w 9376672"/>
                <a:gd name="connsiteY1524" fmla="*/ 7439598 h 11687745"/>
                <a:gd name="connsiteX1525" fmla="*/ 7004840 w 9376672"/>
                <a:gd name="connsiteY1525" fmla="*/ 7381073 h 11687745"/>
                <a:gd name="connsiteX1526" fmla="*/ 7693687 w 9376672"/>
                <a:gd name="connsiteY1526" fmla="*/ 7275422 h 11687745"/>
                <a:gd name="connsiteX1527" fmla="*/ 8120292 w 9376672"/>
                <a:gd name="connsiteY1527" fmla="*/ 7216745 h 11687745"/>
                <a:gd name="connsiteX1528" fmla="*/ 8593515 w 9376672"/>
                <a:gd name="connsiteY1528" fmla="*/ 7198172 h 11687745"/>
                <a:gd name="connsiteX1529" fmla="*/ 8611264 w 9376672"/>
                <a:gd name="connsiteY1529" fmla="*/ 7216268 h 11687745"/>
                <a:gd name="connsiteX1530" fmla="*/ 8303199 w 9376672"/>
                <a:gd name="connsiteY1530" fmla="*/ 7244496 h 11687745"/>
                <a:gd name="connsiteX1531" fmla="*/ 7699875 w 9376672"/>
                <a:gd name="connsiteY1531" fmla="*/ 7315858 h 11687745"/>
                <a:gd name="connsiteX1532" fmla="*/ 6988261 w 9376672"/>
                <a:gd name="connsiteY1532" fmla="*/ 7423955 h 11687745"/>
                <a:gd name="connsiteX1533" fmla="*/ 6616985 w 9376672"/>
                <a:gd name="connsiteY1533" fmla="*/ 7473235 h 11687745"/>
                <a:gd name="connsiteX1534" fmla="*/ 5957969 w 9376672"/>
                <a:gd name="connsiteY1534" fmla="*/ 7548340 h 11687745"/>
                <a:gd name="connsiteX1535" fmla="*/ 5292765 w 9376672"/>
                <a:gd name="connsiteY1535" fmla="*/ 7557071 h 11687745"/>
                <a:gd name="connsiteX1536" fmla="*/ 7393313 w 9376672"/>
                <a:gd name="connsiteY1536" fmla="*/ 7498124 h 11687745"/>
                <a:gd name="connsiteX1537" fmla="*/ 7555172 w 9376672"/>
                <a:gd name="connsiteY1537" fmla="*/ 7451496 h 11687745"/>
                <a:gd name="connsiteX1538" fmla="*/ 7876231 w 9376672"/>
                <a:gd name="connsiteY1538" fmla="*/ 7408701 h 11687745"/>
                <a:gd name="connsiteX1539" fmla="*/ 8390570 w 9376672"/>
                <a:gd name="connsiteY1539" fmla="*/ 7368141 h 11687745"/>
                <a:gd name="connsiteX1540" fmla="*/ 8497931 w 9376672"/>
                <a:gd name="connsiteY1540" fmla="*/ 7371303 h 11687745"/>
                <a:gd name="connsiteX1541" fmla="*/ 8450699 w 9376672"/>
                <a:gd name="connsiteY1541" fmla="*/ 7396210 h 11687745"/>
                <a:gd name="connsiteX1542" fmla="*/ 8306293 w 9376672"/>
                <a:gd name="connsiteY1542" fmla="*/ 7411285 h 11687745"/>
                <a:gd name="connsiteX1543" fmla="*/ 7879325 w 9376672"/>
                <a:gd name="connsiteY1543" fmla="*/ 7448986 h 11687745"/>
                <a:gd name="connsiteX1544" fmla="*/ 7419633 w 9376672"/>
                <a:gd name="connsiteY1544" fmla="*/ 7507716 h 11687745"/>
                <a:gd name="connsiteX1545" fmla="*/ 7393313 w 9376672"/>
                <a:gd name="connsiteY1545" fmla="*/ 7498125 h 11687745"/>
                <a:gd name="connsiteX1546" fmla="*/ 5459839 w 9376672"/>
                <a:gd name="connsiteY1546" fmla="*/ 7466017 h 11687745"/>
                <a:gd name="connsiteX1547" fmla="*/ 4833412 w 9376672"/>
                <a:gd name="connsiteY1547" fmla="*/ 7364348 h 11687745"/>
                <a:gd name="connsiteX1548" fmla="*/ 4793099 w 9376672"/>
                <a:gd name="connsiteY1548" fmla="*/ 7230918 h 11687745"/>
                <a:gd name="connsiteX1549" fmla="*/ 5187569 w 9376672"/>
                <a:gd name="connsiteY1549" fmla="*/ 7179631 h 11687745"/>
                <a:gd name="connsiteX1550" fmla="*/ 5540283 w 9376672"/>
                <a:gd name="connsiteY1550" fmla="*/ 7158232 h 11687745"/>
                <a:gd name="connsiteX1551" fmla="*/ 6200507 w 9376672"/>
                <a:gd name="connsiteY1551" fmla="*/ 7136149 h 11687745"/>
                <a:gd name="connsiteX1552" fmla="*/ 6697661 w 9376672"/>
                <a:gd name="connsiteY1552" fmla="*/ 7204823 h 11687745"/>
                <a:gd name="connsiteX1553" fmla="*/ 6668667 w 9376672"/>
                <a:gd name="connsiteY1553" fmla="*/ 7260713 h 11687745"/>
                <a:gd name="connsiteX1554" fmla="*/ 6180735 w 9376672"/>
                <a:gd name="connsiteY1554" fmla="*/ 7355748 h 11687745"/>
                <a:gd name="connsiteX1555" fmla="*/ 5670229 w 9376672"/>
                <a:gd name="connsiteY1555" fmla="*/ 7387535 h 11687745"/>
                <a:gd name="connsiteX1556" fmla="*/ 5323069 w 9376672"/>
                <a:gd name="connsiteY1556" fmla="*/ 7368632 h 11687745"/>
                <a:gd name="connsiteX1557" fmla="*/ 5295726 w 9376672"/>
                <a:gd name="connsiteY1557" fmla="*/ 7297433 h 11687745"/>
                <a:gd name="connsiteX1558" fmla="*/ 5700317 w 9376672"/>
                <a:gd name="connsiteY1558" fmla="*/ 7226433 h 11687745"/>
                <a:gd name="connsiteX1559" fmla="*/ 6110036 w 9376672"/>
                <a:gd name="connsiteY1559" fmla="*/ 7192192 h 11687745"/>
                <a:gd name="connsiteX1560" fmla="*/ 6229809 w 9376672"/>
                <a:gd name="connsiteY1560" fmla="*/ 7211681 h 11687745"/>
                <a:gd name="connsiteX1561" fmla="*/ 6120987 w 9376672"/>
                <a:gd name="connsiteY1561" fmla="*/ 7310069 h 11687745"/>
                <a:gd name="connsiteX1562" fmla="*/ 6197664 w 9376672"/>
                <a:gd name="connsiteY1562" fmla="*/ 7313087 h 11687745"/>
                <a:gd name="connsiteX1563" fmla="*/ 6638642 w 9376672"/>
                <a:gd name="connsiteY1563" fmla="*/ 7223435 h 11687745"/>
                <a:gd name="connsiteX1564" fmla="*/ 6449910 w 9376672"/>
                <a:gd name="connsiteY1564" fmla="*/ 7191601 h 11687745"/>
                <a:gd name="connsiteX1565" fmla="*/ 6130066 w 9376672"/>
                <a:gd name="connsiteY1565" fmla="*/ 7175507 h 11687745"/>
                <a:gd name="connsiteX1566" fmla="*/ 5538127 w 9376672"/>
                <a:gd name="connsiteY1566" fmla="*/ 7198794 h 11687745"/>
                <a:gd name="connsiteX1567" fmla="*/ 5231824 w 9376672"/>
                <a:gd name="connsiteY1567" fmla="*/ 7217161 h 11687745"/>
                <a:gd name="connsiteX1568" fmla="*/ 4813199 w 9376672"/>
                <a:gd name="connsiteY1568" fmla="*/ 7287724 h 11687745"/>
                <a:gd name="connsiteX1569" fmla="*/ 5088563 w 9376672"/>
                <a:gd name="connsiteY1569" fmla="*/ 7377451 h 11687745"/>
                <a:gd name="connsiteX1570" fmla="*/ 5549565 w 9376672"/>
                <a:gd name="connsiteY1570" fmla="*/ 7423471 h 11687745"/>
                <a:gd name="connsiteX1571" fmla="*/ 5942499 w 9376672"/>
                <a:gd name="connsiteY1571" fmla="*/ 7403570 h 11687745"/>
                <a:gd name="connsiteX1572" fmla="*/ 7036846 w 9376672"/>
                <a:gd name="connsiteY1572" fmla="*/ 7263684 h 11687745"/>
                <a:gd name="connsiteX1573" fmla="*/ 7201745 w 9376672"/>
                <a:gd name="connsiteY1573" fmla="*/ 7263689 h 11687745"/>
                <a:gd name="connsiteX1574" fmla="*/ 7187823 w 9376672"/>
                <a:gd name="connsiteY1574" fmla="*/ 7278675 h 11687745"/>
                <a:gd name="connsiteX1575" fmla="*/ 6381274 w 9376672"/>
                <a:gd name="connsiteY1575" fmla="*/ 7399566 h 11687745"/>
                <a:gd name="connsiteX1576" fmla="*/ 5660948 w 9376672"/>
                <a:gd name="connsiteY1576" fmla="*/ 7461622 h 11687745"/>
                <a:gd name="connsiteX1577" fmla="*/ 5531002 w 9376672"/>
                <a:gd name="connsiteY1577" fmla="*/ 7466225 h 11687745"/>
                <a:gd name="connsiteX1578" fmla="*/ 5459840 w 9376672"/>
                <a:gd name="connsiteY1578" fmla="*/ 7465988 h 11687745"/>
                <a:gd name="connsiteX1579" fmla="*/ 5793988 w 9376672"/>
                <a:gd name="connsiteY1579" fmla="*/ 7343785 h 11687745"/>
                <a:gd name="connsiteX1580" fmla="*/ 5764595 w 9376672"/>
                <a:gd name="connsiteY1580" fmla="*/ 7337806 h 11687745"/>
                <a:gd name="connsiteX1581" fmla="*/ 5741390 w 9376672"/>
                <a:gd name="connsiteY1581" fmla="*/ 7318857 h 11687745"/>
                <a:gd name="connsiteX1582" fmla="*/ 5871337 w 9376672"/>
                <a:gd name="connsiteY1582" fmla="*/ 7294509 h 11687745"/>
                <a:gd name="connsiteX1583" fmla="*/ 6169059 w 9376672"/>
                <a:gd name="connsiteY1583" fmla="*/ 7248549 h 11687745"/>
                <a:gd name="connsiteX1584" fmla="*/ 6183308 w 9376672"/>
                <a:gd name="connsiteY1584" fmla="*/ 7237014 h 11687745"/>
                <a:gd name="connsiteX1585" fmla="*/ 6151010 w 9376672"/>
                <a:gd name="connsiteY1585" fmla="*/ 7232571 h 11687745"/>
                <a:gd name="connsiteX1586" fmla="*/ 5357738 w 9376672"/>
                <a:gd name="connsiteY1586" fmla="*/ 7321101 h 11687745"/>
                <a:gd name="connsiteX1587" fmla="*/ 5401054 w 9376672"/>
                <a:gd name="connsiteY1587" fmla="*/ 7339774 h 11687745"/>
                <a:gd name="connsiteX1588" fmla="*/ 5793988 w 9376672"/>
                <a:gd name="connsiteY1588" fmla="*/ 7343784 h 11687745"/>
                <a:gd name="connsiteX1589" fmla="*/ 1929617 w 9376672"/>
                <a:gd name="connsiteY1589" fmla="*/ 7107700 h 11687745"/>
                <a:gd name="connsiteX1590" fmla="*/ 1314571 w 9376672"/>
                <a:gd name="connsiteY1590" fmla="*/ 7077737 h 11687745"/>
                <a:gd name="connsiteX1591" fmla="*/ 1036354 w 9376672"/>
                <a:gd name="connsiteY1591" fmla="*/ 7050447 h 11687745"/>
                <a:gd name="connsiteX1592" fmla="*/ 1234863 w 9376672"/>
                <a:gd name="connsiteY1592" fmla="*/ 7033625 h 11687745"/>
                <a:gd name="connsiteX1593" fmla="*/ 1592374 w 9376672"/>
                <a:gd name="connsiteY1593" fmla="*/ 7052951 h 11687745"/>
                <a:gd name="connsiteX1594" fmla="*/ 2857809 w 9376672"/>
                <a:gd name="connsiteY1594" fmla="*/ 7068559 h 11687745"/>
                <a:gd name="connsiteX1595" fmla="*/ 4604221 w 9376672"/>
                <a:gd name="connsiteY1595" fmla="*/ 6994604 h 11687745"/>
                <a:gd name="connsiteX1596" fmla="*/ 4936958 w 9376672"/>
                <a:gd name="connsiteY1596" fmla="*/ 6957339 h 11687745"/>
                <a:gd name="connsiteX1597" fmla="*/ 5753767 w 9376672"/>
                <a:gd name="connsiteY1597" fmla="*/ 6934398 h 11687745"/>
                <a:gd name="connsiteX1598" fmla="*/ 6855221 w 9376672"/>
                <a:gd name="connsiteY1598" fmla="*/ 6981804 h 11687745"/>
                <a:gd name="connsiteX1599" fmla="*/ 7863855 w 9376672"/>
                <a:gd name="connsiteY1599" fmla="*/ 7025745 h 11687745"/>
                <a:gd name="connsiteX1600" fmla="*/ 8260215 w 9376672"/>
                <a:gd name="connsiteY1600" fmla="*/ 7036311 h 11687745"/>
                <a:gd name="connsiteX1601" fmla="*/ 8328922 w 9376672"/>
                <a:gd name="connsiteY1601" fmla="*/ 7077135 h 11687745"/>
                <a:gd name="connsiteX1602" fmla="*/ 8181959 w 9376672"/>
                <a:gd name="connsiteY1602" fmla="*/ 7071449 h 11687745"/>
                <a:gd name="connsiteX1603" fmla="*/ 7842197 w 9376672"/>
                <a:gd name="connsiteY1603" fmla="*/ 7062363 h 11687745"/>
                <a:gd name="connsiteX1604" fmla="*/ 7183181 w 9376672"/>
                <a:gd name="connsiteY1604" fmla="*/ 7040619 h 11687745"/>
                <a:gd name="connsiteX1605" fmla="*/ 5922877 w 9376672"/>
                <a:gd name="connsiteY1605" fmla="*/ 6972369 h 11687745"/>
                <a:gd name="connsiteX1606" fmla="*/ 5638232 w 9376672"/>
                <a:gd name="connsiteY1606" fmla="*/ 6975160 h 11687745"/>
                <a:gd name="connsiteX1607" fmla="*/ 5203039 w 9376672"/>
                <a:gd name="connsiteY1607" fmla="*/ 6988014 h 11687745"/>
                <a:gd name="connsiteX1608" fmla="*/ 4533616 w 9376672"/>
                <a:gd name="connsiteY1608" fmla="*/ 7043385 h 11687745"/>
                <a:gd name="connsiteX1609" fmla="*/ 3928323 w 9376672"/>
                <a:gd name="connsiteY1609" fmla="*/ 7093261 h 11687745"/>
                <a:gd name="connsiteX1610" fmla="*/ 1929617 w 9376672"/>
                <a:gd name="connsiteY1610" fmla="*/ 7107699 h 11687745"/>
                <a:gd name="connsiteX1611" fmla="*/ 8540624 w 9376672"/>
                <a:gd name="connsiteY1611" fmla="*/ 5159971 h 11687745"/>
                <a:gd name="connsiteX1612" fmla="*/ 8546164 w 9376672"/>
                <a:gd name="connsiteY1612" fmla="*/ 5140100 h 11687745"/>
                <a:gd name="connsiteX1613" fmla="*/ 8717178 w 9376672"/>
                <a:gd name="connsiteY1613" fmla="*/ 5127295 h 11687745"/>
                <a:gd name="connsiteX1614" fmla="*/ 8878677 w 9376672"/>
                <a:gd name="connsiteY1614" fmla="*/ 5124002 h 11687745"/>
                <a:gd name="connsiteX1615" fmla="*/ 8878677 w 9376672"/>
                <a:gd name="connsiteY1615" fmla="*/ 5140017 h 11687745"/>
                <a:gd name="connsiteX1616" fmla="*/ 8874036 w 9376672"/>
                <a:gd name="connsiteY1616" fmla="*/ 5158730 h 11687745"/>
                <a:gd name="connsiteX1617" fmla="*/ 8706997 w 9376672"/>
                <a:gd name="connsiteY1617" fmla="*/ 5165880 h 11687745"/>
                <a:gd name="connsiteX1618" fmla="*/ 8540624 w 9376672"/>
                <a:gd name="connsiteY1618" fmla="*/ 5159969 h 11687745"/>
                <a:gd name="connsiteX1619" fmla="*/ 3804564 w 9376672"/>
                <a:gd name="connsiteY1619" fmla="*/ 5076560 h 11687745"/>
                <a:gd name="connsiteX1620" fmla="*/ 3062011 w 9376672"/>
                <a:gd name="connsiteY1620" fmla="*/ 5058101 h 11687745"/>
                <a:gd name="connsiteX1621" fmla="*/ 2307548 w 9376672"/>
                <a:gd name="connsiteY1621" fmla="*/ 5038918 h 11687745"/>
                <a:gd name="connsiteX1622" fmla="*/ 1131617 w 9376672"/>
                <a:gd name="connsiteY1622" fmla="*/ 5036392 h 11687745"/>
                <a:gd name="connsiteX1623" fmla="*/ 914795 w 9376672"/>
                <a:gd name="connsiteY1623" fmla="*/ 5020012 h 11687745"/>
                <a:gd name="connsiteX1624" fmla="*/ 928718 w 9376672"/>
                <a:gd name="connsiteY1624" fmla="*/ 5005580 h 11687745"/>
                <a:gd name="connsiteX1625" fmla="*/ 1122091 w 9376672"/>
                <a:gd name="connsiteY1625" fmla="*/ 4994698 h 11687745"/>
                <a:gd name="connsiteX1626" fmla="*/ 2273049 w 9376672"/>
                <a:gd name="connsiteY1626" fmla="*/ 4998359 h 11687745"/>
                <a:gd name="connsiteX1627" fmla="*/ 3021790 w 9376672"/>
                <a:gd name="connsiteY1627" fmla="*/ 5017554 h 11687745"/>
                <a:gd name="connsiteX1628" fmla="*/ 3804565 w 9376672"/>
                <a:gd name="connsiteY1628" fmla="*/ 5036779 h 11687745"/>
                <a:gd name="connsiteX1629" fmla="*/ 4847233 w 9376672"/>
                <a:gd name="connsiteY1629" fmla="*/ 5033123 h 11687745"/>
                <a:gd name="connsiteX1630" fmla="*/ 5370114 w 9376672"/>
                <a:gd name="connsiteY1630" fmla="*/ 5017527 h 11687745"/>
                <a:gd name="connsiteX1631" fmla="*/ 6629362 w 9376672"/>
                <a:gd name="connsiteY1631" fmla="*/ 4955504 h 11687745"/>
                <a:gd name="connsiteX1632" fmla="*/ 8278797 w 9376672"/>
                <a:gd name="connsiteY1632" fmla="*/ 4866228 h 11687745"/>
                <a:gd name="connsiteX1633" fmla="*/ 8519777 w 9376672"/>
                <a:gd name="connsiteY1633" fmla="*/ 4884640 h 11687745"/>
                <a:gd name="connsiteX1634" fmla="*/ 8418717 w 9376672"/>
                <a:gd name="connsiteY1634" fmla="*/ 4903112 h 11687745"/>
                <a:gd name="connsiteX1635" fmla="*/ 7832916 w 9376672"/>
                <a:gd name="connsiteY1635" fmla="*/ 4921760 h 11687745"/>
                <a:gd name="connsiteX1636" fmla="*/ 6759308 w 9376672"/>
                <a:gd name="connsiteY1636" fmla="*/ 4986601 h 11687745"/>
                <a:gd name="connsiteX1637" fmla="*/ 5363927 w 9376672"/>
                <a:gd name="connsiteY1637" fmla="*/ 5057750 h 11687745"/>
                <a:gd name="connsiteX1638" fmla="*/ 4828670 w 9376672"/>
                <a:gd name="connsiteY1638" fmla="*/ 5073180 h 11687745"/>
                <a:gd name="connsiteX1639" fmla="*/ 3804565 w 9376672"/>
                <a:gd name="connsiteY1639" fmla="*/ 5076559 h 11687745"/>
                <a:gd name="connsiteX1640" fmla="*/ 8601767 w 9376672"/>
                <a:gd name="connsiteY1640" fmla="*/ 5028928 h 11687745"/>
                <a:gd name="connsiteX1641" fmla="*/ 8603755 w 9376672"/>
                <a:gd name="connsiteY1641" fmla="*/ 4999440 h 11687745"/>
                <a:gd name="connsiteX1642" fmla="*/ 8670874 w 9376672"/>
                <a:gd name="connsiteY1642" fmla="*/ 4993473 h 11687745"/>
                <a:gd name="connsiteX1643" fmla="*/ 8680663 w 9376672"/>
                <a:gd name="connsiteY1643" fmla="*/ 5011373 h 11687745"/>
                <a:gd name="connsiteX1644" fmla="*/ 8670874 w 9376672"/>
                <a:gd name="connsiteY1644" fmla="*/ 5029270 h 11687745"/>
                <a:gd name="connsiteX1645" fmla="*/ 8601765 w 9376672"/>
                <a:gd name="connsiteY1645" fmla="*/ 5028915 h 11687745"/>
                <a:gd name="connsiteX1646" fmla="*/ 4726567 w 9376672"/>
                <a:gd name="connsiteY1646" fmla="*/ 4896427 h 11687745"/>
                <a:gd name="connsiteX1647" fmla="*/ 3786000 w 9376672"/>
                <a:gd name="connsiteY1647" fmla="*/ 4872263 h 11687745"/>
                <a:gd name="connsiteX1648" fmla="*/ 2681453 w 9376672"/>
                <a:gd name="connsiteY1648" fmla="*/ 4838110 h 11687745"/>
                <a:gd name="connsiteX1649" fmla="*/ 1394360 w 9376672"/>
                <a:gd name="connsiteY1649" fmla="*/ 4828932 h 11687745"/>
                <a:gd name="connsiteX1650" fmla="*/ 962995 w 9376672"/>
                <a:gd name="connsiteY1650" fmla="*/ 4845441 h 11687745"/>
                <a:gd name="connsiteX1651" fmla="*/ 747720 w 9376672"/>
                <a:gd name="connsiteY1651" fmla="*/ 4822914 h 11687745"/>
                <a:gd name="connsiteX1652" fmla="*/ 922529 w 9376672"/>
                <a:gd name="connsiteY1652" fmla="*/ 4808341 h 11687745"/>
                <a:gd name="connsiteX1653" fmla="*/ 1344857 w 9376672"/>
                <a:gd name="connsiteY1653" fmla="*/ 4790407 h 11687745"/>
                <a:gd name="connsiteX1654" fmla="*/ 1957463 w 9376672"/>
                <a:gd name="connsiteY1654" fmla="*/ 4776990 h 11687745"/>
                <a:gd name="connsiteX1655" fmla="*/ 2669077 w 9376672"/>
                <a:gd name="connsiteY1655" fmla="*/ 4796976 h 11687745"/>
                <a:gd name="connsiteX1656" fmla="*/ 3940699 w 9376672"/>
                <a:gd name="connsiteY1656" fmla="*/ 4835247 h 11687745"/>
                <a:gd name="connsiteX1657" fmla="*/ 4574963 w 9376672"/>
                <a:gd name="connsiteY1657" fmla="*/ 4850623 h 11687745"/>
                <a:gd name="connsiteX1658" fmla="*/ 6041505 w 9376672"/>
                <a:gd name="connsiteY1658" fmla="*/ 4813480 h 11687745"/>
                <a:gd name="connsiteX1659" fmla="*/ 6592233 w 9376672"/>
                <a:gd name="connsiteY1659" fmla="*/ 4772653 h 11687745"/>
                <a:gd name="connsiteX1660" fmla="*/ 7390477 w 9376672"/>
                <a:gd name="connsiteY1660" fmla="*/ 4760503 h 11687745"/>
                <a:gd name="connsiteX1661" fmla="*/ 8306293 w 9376672"/>
                <a:gd name="connsiteY1661" fmla="*/ 4749343 h 11687745"/>
                <a:gd name="connsiteX1662" fmla="*/ 8536794 w 9376672"/>
                <a:gd name="connsiteY1662" fmla="*/ 4746865 h 11687745"/>
                <a:gd name="connsiteX1663" fmla="*/ 8533699 w 9376672"/>
                <a:gd name="connsiteY1663" fmla="*/ 4774366 h 11687745"/>
                <a:gd name="connsiteX1664" fmla="*/ 7220308 w 9376672"/>
                <a:gd name="connsiteY1664" fmla="*/ 4804209 h 11687745"/>
                <a:gd name="connsiteX1665" fmla="*/ 6115760 w 9376672"/>
                <a:gd name="connsiteY1665" fmla="*/ 4847580 h 11687745"/>
                <a:gd name="connsiteX1666" fmla="*/ 5457384 w 9376672"/>
                <a:gd name="connsiteY1666" fmla="*/ 4896740 h 11687745"/>
                <a:gd name="connsiteX1667" fmla="*/ 4726567 w 9376672"/>
                <a:gd name="connsiteY1667" fmla="*/ 4896435 h 11687745"/>
                <a:gd name="connsiteX1668" fmla="*/ 4540930 w 9376672"/>
                <a:gd name="connsiteY1668" fmla="*/ 4595756 h 11687745"/>
                <a:gd name="connsiteX1669" fmla="*/ 4261259 w 9376672"/>
                <a:gd name="connsiteY1669" fmla="*/ 4550028 h 11687745"/>
                <a:gd name="connsiteX1670" fmla="*/ 3306435 w 9376672"/>
                <a:gd name="connsiteY1670" fmla="*/ 4506515 h 11687745"/>
                <a:gd name="connsiteX1671" fmla="*/ 1873926 w 9376672"/>
                <a:gd name="connsiteY1671" fmla="*/ 4509999 h 11687745"/>
                <a:gd name="connsiteX1672" fmla="*/ 1095905 w 9376672"/>
                <a:gd name="connsiteY1672" fmla="*/ 4516361 h 11687745"/>
                <a:gd name="connsiteX1673" fmla="*/ 1065652 w 9376672"/>
                <a:gd name="connsiteY1673" fmla="*/ 4510532 h 11687745"/>
                <a:gd name="connsiteX1674" fmla="*/ 1074992 w 9376672"/>
                <a:gd name="connsiteY1674" fmla="*/ 4486532 h 11687745"/>
                <a:gd name="connsiteX1675" fmla="*/ 1088398 w 9376672"/>
                <a:gd name="connsiteY1675" fmla="*/ 4473125 h 11687745"/>
                <a:gd name="connsiteX1676" fmla="*/ 2373773 w 9376672"/>
                <a:gd name="connsiteY1676" fmla="*/ 4468877 h 11687745"/>
                <a:gd name="connsiteX1677" fmla="*/ 3699370 w 9376672"/>
                <a:gd name="connsiteY1677" fmla="*/ 4460527 h 11687745"/>
                <a:gd name="connsiteX1678" fmla="*/ 4092090 w 9376672"/>
                <a:gd name="connsiteY1678" fmla="*/ 4479416 h 11687745"/>
                <a:gd name="connsiteX1679" fmla="*/ 4301478 w 9376672"/>
                <a:gd name="connsiteY1679" fmla="*/ 4516110 h 11687745"/>
                <a:gd name="connsiteX1680" fmla="*/ 4619724 w 9376672"/>
                <a:gd name="connsiteY1680" fmla="*/ 4560341 h 11687745"/>
                <a:gd name="connsiteX1681" fmla="*/ 4693422 w 9376672"/>
                <a:gd name="connsiteY1681" fmla="*/ 4590594 h 11687745"/>
                <a:gd name="connsiteX1682" fmla="*/ 4626208 w 9376672"/>
                <a:gd name="connsiteY1682" fmla="*/ 4598963 h 11687745"/>
                <a:gd name="connsiteX1683" fmla="*/ 4540930 w 9376672"/>
                <a:gd name="connsiteY1683" fmla="*/ 4595755 h 11687745"/>
                <a:gd name="connsiteX1684" fmla="*/ 5298952 w 9376672"/>
                <a:gd name="connsiteY1684" fmla="*/ 4565360 h 11687745"/>
                <a:gd name="connsiteX1685" fmla="*/ 4584245 w 9376672"/>
                <a:gd name="connsiteY1685" fmla="*/ 4463848 h 11687745"/>
                <a:gd name="connsiteX1686" fmla="*/ 3940699 w 9376672"/>
                <a:gd name="connsiteY1686" fmla="*/ 4366942 h 11687745"/>
                <a:gd name="connsiteX1687" fmla="*/ 3024884 w 9376672"/>
                <a:gd name="connsiteY1687" fmla="*/ 4358806 h 11687745"/>
                <a:gd name="connsiteX1688" fmla="*/ 1520937 w 9376672"/>
                <a:gd name="connsiteY1688" fmla="*/ 4361455 h 11687745"/>
                <a:gd name="connsiteX1689" fmla="*/ 795017 w 9376672"/>
                <a:gd name="connsiteY1689" fmla="*/ 4350547 h 11687745"/>
                <a:gd name="connsiteX1690" fmla="*/ 780357 w 9376672"/>
                <a:gd name="connsiteY1690" fmla="*/ 4331986 h 11687745"/>
                <a:gd name="connsiteX1691" fmla="*/ 1354673 w 9376672"/>
                <a:gd name="connsiteY1691" fmla="*/ 4324328 h 11687745"/>
                <a:gd name="connsiteX1692" fmla="*/ 2833058 w 9376672"/>
                <a:gd name="connsiteY1692" fmla="*/ 4318759 h 11687745"/>
                <a:gd name="connsiteX1693" fmla="*/ 4073740 w 9376672"/>
                <a:gd name="connsiteY1693" fmla="*/ 4340647 h 11687745"/>
                <a:gd name="connsiteX1694" fmla="*/ 4556400 w 9376672"/>
                <a:gd name="connsiteY1694" fmla="*/ 4417491 h 11687745"/>
                <a:gd name="connsiteX1695" fmla="*/ 5572894 w 9376672"/>
                <a:gd name="connsiteY1695" fmla="*/ 4523948 h 11687745"/>
                <a:gd name="connsiteX1696" fmla="*/ 6502508 w 9376672"/>
                <a:gd name="connsiteY1696" fmla="*/ 4445276 h 11687745"/>
                <a:gd name="connsiteX1697" fmla="*/ 6944946 w 9376672"/>
                <a:gd name="connsiteY1697" fmla="*/ 4386417 h 11687745"/>
                <a:gd name="connsiteX1698" fmla="*/ 7665841 w 9376672"/>
                <a:gd name="connsiteY1698" fmla="*/ 4275220 h 11687745"/>
                <a:gd name="connsiteX1699" fmla="*/ 8089716 w 9376672"/>
                <a:gd name="connsiteY1699" fmla="*/ 4219349 h 11687745"/>
                <a:gd name="connsiteX1700" fmla="*/ 8537270 w 9376672"/>
                <a:gd name="connsiteY1700" fmla="*/ 4201783 h 11687745"/>
                <a:gd name="connsiteX1701" fmla="*/ 8555779 w 9376672"/>
                <a:gd name="connsiteY1701" fmla="*/ 4220904 h 11687745"/>
                <a:gd name="connsiteX1702" fmla="*/ 8522815 w 9376672"/>
                <a:gd name="connsiteY1702" fmla="*/ 4233477 h 11687745"/>
                <a:gd name="connsiteX1703" fmla="*/ 7654001 w 9376672"/>
                <a:gd name="connsiteY1703" fmla="*/ 4318738 h 11687745"/>
                <a:gd name="connsiteX1704" fmla="*/ 6926383 w 9376672"/>
                <a:gd name="connsiteY1704" fmla="*/ 4429582 h 11687745"/>
                <a:gd name="connsiteX1705" fmla="*/ 6533448 w 9376672"/>
                <a:gd name="connsiteY1705" fmla="*/ 4481897 h 11687745"/>
                <a:gd name="connsiteX1706" fmla="*/ 5546471 w 9376672"/>
                <a:gd name="connsiteY1706" fmla="*/ 4565479 h 11687745"/>
                <a:gd name="connsiteX1707" fmla="*/ 5298953 w 9376672"/>
                <a:gd name="connsiteY1707" fmla="*/ 4565479 h 11687745"/>
                <a:gd name="connsiteX1708" fmla="*/ 7340609 w 9376672"/>
                <a:gd name="connsiteY1708" fmla="*/ 4504439 h 11687745"/>
                <a:gd name="connsiteX1709" fmla="*/ 7338842 w 9376672"/>
                <a:gd name="connsiteY1709" fmla="*/ 4485138 h 11687745"/>
                <a:gd name="connsiteX1710" fmla="*/ 7515198 w 9376672"/>
                <a:gd name="connsiteY1710" fmla="*/ 4454294 h 11687745"/>
                <a:gd name="connsiteX1711" fmla="*/ 7832916 w 9376672"/>
                <a:gd name="connsiteY1711" fmla="*/ 4411737 h 11687745"/>
                <a:gd name="connsiteX1712" fmla="*/ 8320216 w 9376672"/>
                <a:gd name="connsiteY1712" fmla="*/ 4373674 h 11687745"/>
                <a:gd name="connsiteX1713" fmla="*/ 8445522 w 9376672"/>
                <a:gd name="connsiteY1713" fmla="*/ 4378615 h 11687745"/>
                <a:gd name="connsiteX1714" fmla="*/ 8259884 w 9376672"/>
                <a:gd name="connsiteY1714" fmla="*/ 4414707 h 11687745"/>
                <a:gd name="connsiteX1715" fmla="*/ 7820109 w 9376672"/>
                <a:gd name="connsiteY1715" fmla="*/ 4454198 h 11687745"/>
                <a:gd name="connsiteX1716" fmla="*/ 7362613 w 9376672"/>
                <a:gd name="connsiteY1716" fmla="*/ 4513341 h 11687745"/>
                <a:gd name="connsiteX1717" fmla="*/ 7340610 w 9376672"/>
                <a:gd name="connsiteY1717" fmla="*/ 4504439 h 11687745"/>
                <a:gd name="connsiteX1718" fmla="*/ 5277295 w 9376672"/>
                <a:gd name="connsiteY1718" fmla="*/ 4460663 h 11687745"/>
                <a:gd name="connsiteX1719" fmla="*/ 4906372 w 9376672"/>
                <a:gd name="connsiteY1719" fmla="*/ 4399309 h 11687745"/>
                <a:gd name="connsiteX1720" fmla="*/ 4700491 w 9376672"/>
                <a:gd name="connsiteY1720" fmla="*/ 4289552 h 11687745"/>
                <a:gd name="connsiteX1721" fmla="*/ 4751928 w 9376672"/>
                <a:gd name="connsiteY1721" fmla="*/ 4228502 h 11687745"/>
                <a:gd name="connsiteX1722" fmla="*/ 5181382 w 9376672"/>
                <a:gd name="connsiteY1722" fmla="*/ 4182309 h 11687745"/>
                <a:gd name="connsiteX1723" fmla="*/ 5476276 w 9376672"/>
                <a:gd name="connsiteY1723" fmla="*/ 4163514 h 11687745"/>
                <a:gd name="connsiteX1724" fmla="*/ 6154470 w 9376672"/>
                <a:gd name="connsiteY1724" fmla="*/ 4141085 h 11687745"/>
                <a:gd name="connsiteX1725" fmla="*/ 6556393 w 9376672"/>
                <a:gd name="connsiteY1725" fmla="*/ 4178612 h 11687745"/>
                <a:gd name="connsiteX1726" fmla="*/ 6648542 w 9376672"/>
                <a:gd name="connsiteY1726" fmla="*/ 4219731 h 11687745"/>
                <a:gd name="connsiteX1727" fmla="*/ 6613179 w 9376672"/>
                <a:gd name="connsiteY1727" fmla="*/ 4266235 h 11687745"/>
                <a:gd name="connsiteX1728" fmla="*/ 6175083 w 9376672"/>
                <a:gd name="connsiteY1728" fmla="*/ 4355637 h 11687745"/>
                <a:gd name="connsiteX1729" fmla="*/ 5333792 w 9376672"/>
                <a:gd name="connsiteY1729" fmla="*/ 4384050 h 11687745"/>
                <a:gd name="connsiteX1730" fmla="*/ 5228055 w 9376672"/>
                <a:gd name="connsiteY1730" fmla="*/ 4310263 h 11687745"/>
                <a:gd name="connsiteX1731" fmla="*/ 5638437 w 9376672"/>
                <a:gd name="connsiteY1731" fmla="*/ 4232011 h 11687745"/>
                <a:gd name="connsiteX1732" fmla="*/ 6050788 w 9376672"/>
                <a:gd name="connsiteY1732" fmla="*/ 4197891 h 11687745"/>
                <a:gd name="connsiteX1733" fmla="*/ 6185724 w 9376672"/>
                <a:gd name="connsiteY1733" fmla="*/ 4238998 h 11687745"/>
                <a:gd name="connsiteX1734" fmla="*/ 6066257 w 9376672"/>
                <a:gd name="connsiteY1734" fmla="*/ 4315374 h 11687745"/>
                <a:gd name="connsiteX1735" fmla="*/ 6163777 w 9376672"/>
                <a:gd name="connsiteY1735" fmla="*/ 4315374 h 11687745"/>
                <a:gd name="connsiteX1736" fmla="*/ 6582951 w 9376672"/>
                <a:gd name="connsiteY1736" fmla="*/ 4228654 h 11687745"/>
                <a:gd name="connsiteX1737" fmla="*/ 6406594 w 9376672"/>
                <a:gd name="connsiteY1737" fmla="*/ 4197103 h 11687745"/>
                <a:gd name="connsiteX1738" fmla="*/ 6063888 w 9376672"/>
                <a:gd name="connsiteY1738" fmla="*/ 4180847 h 11687745"/>
                <a:gd name="connsiteX1739" fmla="*/ 5475309 w 9376672"/>
                <a:gd name="connsiteY1739" fmla="*/ 4204108 h 11687745"/>
                <a:gd name="connsiteX1740" fmla="*/ 5162818 w 9376672"/>
                <a:gd name="connsiteY1740" fmla="*/ 4222494 h 11687745"/>
                <a:gd name="connsiteX1741" fmla="*/ 4757508 w 9376672"/>
                <a:gd name="connsiteY1741" fmla="*/ 4290040 h 11687745"/>
                <a:gd name="connsiteX1742" fmla="*/ 4908731 w 9376672"/>
                <a:gd name="connsiteY1742" fmla="*/ 4358634 h 11687745"/>
                <a:gd name="connsiteX1743" fmla="*/ 5611444 w 9376672"/>
                <a:gd name="connsiteY1743" fmla="*/ 4427789 h 11687745"/>
                <a:gd name="connsiteX1744" fmla="*/ 6900801 w 9376672"/>
                <a:gd name="connsiteY1744" fmla="*/ 4280678 h 11687745"/>
                <a:gd name="connsiteX1745" fmla="*/ 7131443 w 9376672"/>
                <a:gd name="connsiteY1745" fmla="*/ 4249838 h 11687745"/>
                <a:gd name="connsiteX1746" fmla="*/ 7141417 w 9376672"/>
                <a:gd name="connsiteY1746" fmla="*/ 4279130 h 11687745"/>
                <a:gd name="connsiteX1747" fmla="*/ 6315126 w 9376672"/>
                <a:gd name="connsiteY1747" fmla="*/ 4405376 h 11687745"/>
                <a:gd name="connsiteX1748" fmla="*/ 5940756 w 9376672"/>
                <a:gd name="connsiteY1748" fmla="*/ 4442920 h 11687745"/>
                <a:gd name="connsiteX1749" fmla="*/ 5277295 w 9376672"/>
                <a:gd name="connsiteY1749" fmla="*/ 4460623 h 11687745"/>
                <a:gd name="connsiteX1750" fmla="*/ 5738297 w 9376672"/>
                <a:gd name="connsiteY1750" fmla="*/ 4346300 h 11687745"/>
                <a:gd name="connsiteX1751" fmla="*/ 5724180 w 9376672"/>
                <a:gd name="connsiteY1751" fmla="*/ 4340845 h 11687745"/>
                <a:gd name="connsiteX1752" fmla="*/ 5691954 w 9376672"/>
                <a:gd name="connsiteY1752" fmla="*/ 4312194 h 11687745"/>
                <a:gd name="connsiteX1753" fmla="*/ 5750532 w 9376672"/>
                <a:gd name="connsiteY1753" fmla="*/ 4302992 h 11687745"/>
                <a:gd name="connsiteX1754" fmla="*/ 6007473 w 9376672"/>
                <a:gd name="connsiteY1754" fmla="*/ 4284029 h 11687745"/>
                <a:gd name="connsiteX1755" fmla="*/ 6109175 w 9376672"/>
                <a:gd name="connsiteY1755" fmla="*/ 4237377 h 11687745"/>
                <a:gd name="connsiteX1756" fmla="*/ 5296301 w 9376672"/>
                <a:gd name="connsiteY1756" fmla="*/ 4327614 h 11687745"/>
                <a:gd name="connsiteX1757" fmla="*/ 5357739 w 9376672"/>
                <a:gd name="connsiteY1757" fmla="*/ 4345757 h 11687745"/>
                <a:gd name="connsiteX1758" fmla="*/ 5738297 w 9376672"/>
                <a:gd name="connsiteY1758" fmla="*/ 4346299 h 11687745"/>
                <a:gd name="connsiteX1759" fmla="*/ 1898678 w 9376672"/>
                <a:gd name="connsiteY1759" fmla="*/ 4113273 h 11687745"/>
                <a:gd name="connsiteX1760" fmla="*/ 989007 w 9376672"/>
                <a:gd name="connsiteY1760" fmla="*/ 4060248 h 11687745"/>
                <a:gd name="connsiteX1761" fmla="*/ 976673 w 9376672"/>
                <a:gd name="connsiteY1761" fmla="*/ 4041661 h 11687745"/>
                <a:gd name="connsiteX1762" fmla="*/ 1328308 w 9376672"/>
                <a:gd name="connsiteY1762" fmla="*/ 4046003 h 11687745"/>
                <a:gd name="connsiteX1763" fmla="*/ 1750166 w 9376672"/>
                <a:gd name="connsiteY1763" fmla="*/ 4068483 h 11687745"/>
                <a:gd name="connsiteX1764" fmla="*/ 3962356 w 9376672"/>
                <a:gd name="connsiteY1764" fmla="*/ 4055185 h 11687745"/>
                <a:gd name="connsiteX1765" fmla="*/ 4568774 w 9376672"/>
                <a:gd name="connsiteY1765" fmla="*/ 3996880 h 11687745"/>
                <a:gd name="connsiteX1766" fmla="*/ 5246354 w 9376672"/>
                <a:gd name="connsiteY1766" fmla="*/ 3948943 h 11687745"/>
                <a:gd name="connsiteX1767" fmla="*/ 6771682 w 9376672"/>
                <a:gd name="connsiteY1767" fmla="*/ 3984569 h 11687745"/>
                <a:gd name="connsiteX1768" fmla="*/ 7832915 w 9376672"/>
                <a:gd name="connsiteY1768" fmla="*/ 4031201 h 11687745"/>
                <a:gd name="connsiteX1769" fmla="*/ 8218287 w 9376672"/>
                <a:gd name="connsiteY1769" fmla="*/ 4042084 h 11687745"/>
                <a:gd name="connsiteX1770" fmla="*/ 8267550 w 9376672"/>
                <a:gd name="connsiteY1770" fmla="*/ 4060439 h 11687745"/>
                <a:gd name="connsiteX1771" fmla="*/ 8201097 w 9376672"/>
                <a:gd name="connsiteY1771" fmla="*/ 4079693 h 11687745"/>
                <a:gd name="connsiteX1772" fmla="*/ 7786505 w 9376672"/>
                <a:gd name="connsiteY1772" fmla="*/ 4068147 h 11687745"/>
                <a:gd name="connsiteX1773" fmla="*/ 6824280 w 9376672"/>
                <a:gd name="connsiteY1773" fmla="*/ 4027671 h 11687745"/>
                <a:gd name="connsiteX1774" fmla="*/ 5886632 w 9376672"/>
                <a:gd name="connsiteY1774" fmla="*/ 3977786 h 11687745"/>
                <a:gd name="connsiteX1775" fmla="*/ 5549390 w 9376672"/>
                <a:gd name="connsiteY1775" fmla="*/ 3980755 h 11687745"/>
                <a:gd name="connsiteX1776" fmla="*/ 5100938 w 9376672"/>
                <a:gd name="connsiteY1776" fmla="*/ 3993801 h 11687745"/>
                <a:gd name="connsiteX1777" fmla="*/ 4494519 w 9376672"/>
                <a:gd name="connsiteY1777" fmla="*/ 4046302 h 11687745"/>
                <a:gd name="connsiteX1778" fmla="*/ 3844785 w 9376672"/>
                <a:gd name="connsiteY1778" fmla="*/ 4098835 h 11687745"/>
                <a:gd name="connsiteX1779" fmla="*/ 1898677 w 9376672"/>
                <a:gd name="connsiteY1779" fmla="*/ 4113273 h 11687745"/>
                <a:gd name="connsiteX1780" fmla="*/ 2434405 w 9376672"/>
                <a:gd name="connsiteY1780" fmla="*/ 3535814 h 11687745"/>
                <a:gd name="connsiteX1781" fmla="*/ 1872999 w 9376672"/>
                <a:gd name="connsiteY1781" fmla="*/ 3453226 h 11687745"/>
                <a:gd name="connsiteX1782" fmla="*/ 1829105 w 9376672"/>
                <a:gd name="connsiteY1782" fmla="*/ 3385097 h 11687745"/>
                <a:gd name="connsiteX1783" fmla="*/ 2136913 w 9376672"/>
                <a:gd name="connsiteY1783" fmla="*/ 3290743 h 11687745"/>
                <a:gd name="connsiteX1784" fmla="*/ 3238367 w 9376672"/>
                <a:gd name="connsiteY1784" fmla="*/ 3316331 h 11687745"/>
                <a:gd name="connsiteX1785" fmla="*/ 3445664 w 9376672"/>
                <a:gd name="connsiteY1785" fmla="*/ 3369847 h 11687745"/>
                <a:gd name="connsiteX1786" fmla="*/ 3384303 w 9376672"/>
                <a:gd name="connsiteY1786" fmla="*/ 3408667 h 11687745"/>
                <a:gd name="connsiteX1787" fmla="*/ 3012507 w 9376672"/>
                <a:gd name="connsiteY1787" fmla="*/ 3437337 h 11687745"/>
                <a:gd name="connsiteX1788" fmla="*/ 2438937 w 9376672"/>
                <a:gd name="connsiteY1788" fmla="*/ 3430339 h 11687745"/>
                <a:gd name="connsiteX1789" fmla="*/ 2426489 w 9376672"/>
                <a:gd name="connsiteY1789" fmla="*/ 3366170 h 11687745"/>
                <a:gd name="connsiteX1790" fmla="*/ 2684449 w 9376672"/>
                <a:gd name="connsiteY1790" fmla="*/ 3337865 h 11687745"/>
                <a:gd name="connsiteX1791" fmla="*/ 2765851 w 9376672"/>
                <a:gd name="connsiteY1791" fmla="*/ 3349800 h 11687745"/>
                <a:gd name="connsiteX1792" fmla="*/ 2682689 w 9376672"/>
                <a:gd name="connsiteY1792" fmla="*/ 3378552 h 11687745"/>
                <a:gd name="connsiteX1793" fmla="*/ 2516216 w 9376672"/>
                <a:gd name="connsiteY1793" fmla="*/ 3394766 h 11687745"/>
                <a:gd name="connsiteX1794" fmla="*/ 2932064 w 9376672"/>
                <a:gd name="connsiteY1794" fmla="*/ 3400404 h 11687745"/>
                <a:gd name="connsiteX1795" fmla="*/ 3348597 w 9376672"/>
                <a:gd name="connsiteY1795" fmla="*/ 3368323 h 11687745"/>
                <a:gd name="connsiteX1796" fmla="*/ 2833057 w 9376672"/>
                <a:gd name="connsiteY1796" fmla="*/ 3331785 h 11687745"/>
                <a:gd name="connsiteX1797" fmla="*/ 2109068 w 9376672"/>
                <a:gd name="connsiteY1797" fmla="*/ 3334426 h 11687745"/>
                <a:gd name="connsiteX1798" fmla="*/ 1886301 w 9376672"/>
                <a:gd name="connsiteY1798" fmla="*/ 3402830 h 11687745"/>
                <a:gd name="connsiteX1799" fmla="*/ 2013601 w 9376672"/>
                <a:gd name="connsiteY1799" fmla="*/ 3454958 h 11687745"/>
                <a:gd name="connsiteX1800" fmla="*/ 3120796 w 9376672"/>
                <a:gd name="connsiteY1800" fmla="*/ 3490371 h 11687745"/>
                <a:gd name="connsiteX1801" fmla="*/ 4172303 w 9376672"/>
                <a:gd name="connsiteY1801" fmla="*/ 3316173 h 11687745"/>
                <a:gd name="connsiteX1802" fmla="*/ 4281036 w 9376672"/>
                <a:gd name="connsiteY1802" fmla="*/ 3316528 h 11687745"/>
                <a:gd name="connsiteX1803" fmla="*/ 4211421 w 9376672"/>
                <a:gd name="connsiteY1803" fmla="*/ 3346421 h 11687745"/>
                <a:gd name="connsiteX1804" fmla="*/ 3185197 w 9376672"/>
                <a:gd name="connsiteY1804" fmla="*/ 3526874 h 11687745"/>
                <a:gd name="connsiteX1805" fmla="*/ 2434405 w 9376672"/>
                <a:gd name="connsiteY1805" fmla="*/ 3535813 h 1168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</a:cxnLst>
              <a:rect l="l" t="t" r="r" b="b"/>
              <a:pathLst>
                <a:path w="9376672" h="11687745">
                  <a:moveTo>
                    <a:pt x="3662241" y="11680211"/>
                  </a:moveTo>
                  <a:cubicBezTo>
                    <a:pt x="3253379" y="11647866"/>
                    <a:pt x="3007877" y="11640589"/>
                    <a:pt x="2319458" y="11640409"/>
                  </a:cubicBezTo>
                  <a:cubicBezTo>
                    <a:pt x="1984226" y="11640409"/>
                    <a:pt x="1631977" y="11637419"/>
                    <a:pt x="1536683" y="11633960"/>
                  </a:cubicBezTo>
                  <a:cubicBezTo>
                    <a:pt x="1441388" y="11630498"/>
                    <a:pt x="1285452" y="11625203"/>
                    <a:pt x="1190158" y="11622190"/>
                  </a:cubicBezTo>
                  <a:cubicBezTo>
                    <a:pt x="952752" y="11614687"/>
                    <a:pt x="775382" y="11590439"/>
                    <a:pt x="481639" y="11525327"/>
                  </a:cubicBezTo>
                  <a:cubicBezTo>
                    <a:pt x="338907" y="11493690"/>
                    <a:pt x="336796" y="11492567"/>
                    <a:pt x="308632" y="11433407"/>
                  </a:cubicBezTo>
                  <a:cubicBezTo>
                    <a:pt x="291588" y="11397604"/>
                    <a:pt x="279200" y="11340015"/>
                    <a:pt x="289973" y="11346674"/>
                  </a:cubicBezTo>
                  <a:cubicBezTo>
                    <a:pt x="292818" y="11348428"/>
                    <a:pt x="296791" y="11347217"/>
                    <a:pt x="298802" y="11343956"/>
                  </a:cubicBezTo>
                  <a:cubicBezTo>
                    <a:pt x="301017" y="11340375"/>
                    <a:pt x="311025" y="11341618"/>
                    <a:pt x="324165" y="11347106"/>
                  </a:cubicBezTo>
                  <a:cubicBezTo>
                    <a:pt x="451299" y="11400216"/>
                    <a:pt x="894758" y="11431995"/>
                    <a:pt x="1740886" y="11448635"/>
                  </a:cubicBezTo>
                  <a:cubicBezTo>
                    <a:pt x="3261135" y="11478525"/>
                    <a:pt x="6678043" y="11471701"/>
                    <a:pt x="8034024" y="11436064"/>
                  </a:cubicBezTo>
                  <a:cubicBezTo>
                    <a:pt x="8347030" y="11427838"/>
                    <a:pt x="8751585" y="11407481"/>
                    <a:pt x="8835995" y="11395710"/>
                  </a:cubicBezTo>
                  <a:cubicBezTo>
                    <a:pt x="8990266" y="11374199"/>
                    <a:pt x="9097452" y="11312446"/>
                    <a:pt x="9144737" y="11217842"/>
                  </a:cubicBezTo>
                  <a:cubicBezTo>
                    <a:pt x="9171121" y="11165049"/>
                    <a:pt x="9170678" y="11164025"/>
                    <a:pt x="9121555" y="11164304"/>
                  </a:cubicBezTo>
                  <a:cubicBezTo>
                    <a:pt x="8568024" y="11167414"/>
                    <a:pt x="8094523" y="11180096"/>
                    <a:pt x="7749379" y="11201051"/>
                  </a:cubicBezTo>
                  <a:cubicBezTo>
                    <a:pt x="7597722" y="11210258"/>
                    <a:pt x="7378954" y="11218672"/>
                    <a:pt x="6941852" y="11232112"/>
                  </a:cubicBezTo>
                  <a:cubicBezTo>
                    <a:pt x="6722335" y="11238861"/>
                    <a:pt x="6474508" y="11247151"/>
                    <a:pt x="6391126" y="11250533"/>
                  </a:cubicBezTo>
                  <a:cubicBezTo>
                    <a:pt x="6025069" y="11265388"/>
                    <a:pt x="5573534" y="11278642"/>
                    <a:pt x="5017402" y="11290856"/>
                  </a:cubicBezTo>
                  <a:cubicBezTo>
                    <a:pt x="4784271" y="11295977"/>
                    <a:pt x="4504421" y="11303639"/>
                    <a:pt x="4395514" y="11307880"/>
                  </a:cubicBezTo>
                  <a:cubicBezTo>
                    <a:pt x="4159839" y="11317056"/>
                    <a:pt x="3433310" y="11316721"/>
                    <a:pt x="2993944" y="11307220"/>
                  </a:cubicBezTo>
                  <a:cubicBezTo>
                    <a:pt x="2227379" y="11290661"/>
                    <a:pt x="1625854" y="11285653"/>
                    <a:pt x="1088058" y="11291342"/>
                  </a:cubicBezTo>
                  <a:cubicBezTo>
                    <a:pt x="457773" y="11298008"/>
                    <a:pt x="328474" y="11296142"/>
                    <a:pt x="318456" y="11280227"/>
                  </a:cubicBezTo>
                  <a:cubicBezTo>
                    <a:pt x="313621" y="11272543"/>
                    <a:pt x="313658" y="11267662"/>
                    <a:pt x="318592" y="11262729"/>
                  </a:cubicBezTo>
                  <a:cubicBezTo>
                    <a:pt x="329358" y="11251965"/>
                    <a:pt x="2266545" y="11251541"/>
                    <a:pt x="2743333" y="11262187"/>
                  </a:cubicBezTo>
                  <a:cubicBezTo>
                    <a:pt x="3363384" y="11276046"/>
                    <a:pt x="3900972" y="11279275"/>
                    <a:pt x="4222252" y="11271069"/>
                  </a:cubicBezTo>
                  <a:cubicBezTo>
                    <a:pt x="4382210" y="11266984"/>
                    <a:pt x="4756735" y="11257882"/>
                    <a:pt x="5054530" y="11250847"/>
                  </a:cubicBezTo>
                  <a:cubicBezTo>
                    <a:pt x="5588182" y="11238240"/>
                    <a:pt x="5809936" y="11231557"/>
                    <a:pt x="6493227" y="11207486"/>
                  </a:cubicBezTo>
                  <a:cubicBezTo>
                    <a:pt x="6683816" y="11200773"/>
                    <a:pt x="6942781" y="11192402"/>
                    <a:pt x="7068706" y="11188885"/>
                  </a:cubicBezTo>
                  <a:cubicBezTo>
                    <a:pt x="7316053" y="11181975"/>
                    <a:pt x="7484475" y="11175089"/>
                    <a:pt x="7755567" y="11160804"/>
                  </a:cubicBezTo>
                  <a:cubicBezTo>
                    <a:pt x="8174698" y="11138717"/>
                    <a:pt x="8362593" y="11132716"/>
                    <a:pt x="8753373" y="11128942"/>
                  </a:cubicBezTo>
                  <a:lnTo>
                    <a:pt x="9169513" y="11124922"/>
                  </a:lnTo>
                  <a:lnTo>
                    <a:pt x="9169442" y="11112004"/>
                  </a:lnTo>
                  <a:cubicBezTo>
                    <a:pt x="9169324" y="11087941"/>
                    <a:pt x="9139158" y="11034020"/>
                    <a:pt x="9106298" y="10999159"/>
                  </a:cubicBezTo>
                  <a:cubicBezTo>
                    <a:pt x="9057677" y="10947578"/>
                    <a:pt x="8930553" y="10854882"/>
                    <a:pt x="8778765" y="10760327"/>
                  </a:cubicBezTo>
                  <a:cubicBezTo>
                    <a:pt x="8693365" y="10707127"/>
                    <a:pt x="8671642" y="10669823"/>
                    <a:pt x="8685893" y="10600839"/>
                  </a:cubicBezTo>
                  <a:cubicBezTo>
                    <a:pt x="8694643" y="10558485"/>
                    <a:pt x="8694986" y="10529658"/>
                    <a:pt x="8686926" y="10514591"/>
                  </a:cubicBezTo>
                  <a:cubicBezTo>
                    <a:pt x="8668693" y="10480529"/>
                    <a:pt x="8576428" y="10450833"/>
                    <a:pt x="8350189" y="10406209"/>
                  </a:cubicBezTo>
                  <a:cubicBezTo>
                    <a:pt x="8161454" y="10368983"/>
                    <a:pt x="8153451" y="10367924"/>
                    <a:pt x="8158395" y="10380806"/>
                  </a:cubicBezTo>
                  <a:cubicBezTo>
                    <a:pt x="8160222" y="10385563"/>
                    <a:pt x="8159055" y="10391100"/>
                    <a:pt x="8155813" y="10393107"/>
                  </a:cubicBezTo>
                  <a:cubicBezTo>
                    <a:pt x="8147449" y="10398274"/>
                    <a:pt x="7355789" y="10424830"/>
                    <a:pt x="6842840" y="10437148"/>
                  </a:cubicBezTo>
                  <a:cubicBezTo>
                    <a:pt x="6647446" y="10441840"/>
                    <a:pt x="6407619" y="10450476"/>
                    <a:pt x="6072441" y="10464887"/>
                  </a:cubicBezTo>
                  <a:cubicBezTo>
                    <a:pt x="5919289" y="10471472"/>
                    <a:pt x="5717408" y="10479854"/>
                    <a:pt x="5623815" y="10483516"/>
                  </a:cubicBezTo>
                  <a:cubicBezTo>
                    <a:pt x="5530222" y="10487181"/>
                    <a:pt x="5345048" y="10495619"/>
                    <a:pt x="5212317" y="10502272"/>
                  </a:cubicBezTo>
                  <a:cubicBezTo>
                    <a:pt x="4673957" y="10529258"/>
                    <a:pt x="4422411" y="10529754"/>
                    <a:pt x="3767432" y="10505115"/>
                  </a:cubicBezTo>
                  <a:cubicBezTo>
                    <a:pt x="3306788" y="10487786"/>
                    <a:pt x="2997553" y="10484258"/>
                    <a:pt x="2498904" y="10490641"/>
                  </a:cubicBezTo>
                  <a:cubicBezTo>
                    <a:pt x="2168706" y="10494870"/>
                    <a:pt x="1874788" y="10494710"/>
                    <a:pt x="1555242" y="10490134"/>
                  </a:cubicBezTo>
                  <a:cubicBezTo>
                    <a:pt x="1299990" y="10486474"/>
                    <a:pt x="1034846" y="10483488"/>
                    <a:pt x="966035" y="10483498"/>
                  </a:cubicBezTo>
                  <a:cubicBezTo>
                    <a:pt x="854661" y="10483498"/>
                    <a:pt x="841334" y="10482448"/>
                    <a:pt x="844667" y="10473761"/>
                  </a:cubicBezTo>
                  <a:cubicBezTo>
                    <a:pt x="846726" y="10468398"/>
                    <a:pt x="855689" y="10461003"/>
                    <a:pt x="864584" y="10457333"/>
                  </a:cubicBezTo>
                  <a:cubicBezTo>
                    <a:pt x="885104" y="10448860"/>
                    <a:pt x="3064946" y="10445400"/>
                    <a:pt x="3380686" y="10453336"/>
                  </a:cubicBezTo>
                  <a:cubicBezTo>
                    <a:pt x="3499803" y="10456328"/>
                    <a:pt x="3707254" y="10463494"/>
                    <a:pt x="3841687" y="10469256"/>
                  </a:cubicBezTo>
                  <a:cubicBezTo>
                    <a:pt x="4219521" y="10485453"/>
                    <a:pt x="4828371" y="10484099"/>
                    <a:pt x="5153531" y="10466339"/>
                  </a:cubicBezTo>
                  <a:cubicBezTo>
                    <a:pt x="5291368" y="10458810"/>
                    <a:pt x="5511349" y="10448402"/>
                    <a:pt x="5642379" y="10443206"/>
                  </a:cubicBezTo>
                  <a:cubicBezTo>
                    <a:pt x="5773409" y="10438013"/>
                    <a:pt x="6003136" y="10428282"/>
                    <a:pt x="6152884" y="10421577"/>
                  </a:cubicBezTo>
                  <a:cubicBezTo>
                    <a:pt x="6302633" y="10414872"/>
                    <a:pt x="6675765" y="10402375"/>
                    <a:pt x="6982068" y="10393801"/>
                  </a:cubicBezTo>
                  <a:cubicBezTo>
                    <a:pt x="7288372" y="10385224"/>
                    <a:pt x="7658720" y="10374072"/>
                    <a:pt x="7805065" y="10369017"/>
                  </a:cubicBezTo>
                  <a:cubicBezTo>
                    <a:pt x="7951410" y="10363961"/>
                    <a:pt x="8078418" y="10359814"/>
                    <a:pt x="8087305" y="10359802"/>
                  </a:cubicBezTo>
                  <a:cubicBezTo>
                    <a:pt x="8100873" y="10359802"/>
                    <a:pt x="8103023" y="10357487"/>
                    <a:pt x="8100717" y="10345407"/>
                  </a:cubicBezTo>
                  <a:cubicBezTo>
                    <a:pt x="8098283" y="10332675"/>
                    <a:pt x="8103543" y="10328491"/>
                    <a:pt x="8146866" y="10308689"/>
                  </a:cubicBezTo>
                  <a:cubicBezTo>
                    <a:pt x="8195871" y="10286293"/>
                    <a:pt x="8230062" y="10275925"/>
                    <a:pt x="8488834" y="10204991"/>
                  </a:cubicBezTo>
                  <a:cubicBezTo>
                    <a:pt x="8565410" y="10184000"/>
                    <a:pt x="8649228" y="10158693"/>
                    <a:pt x="8675097" y="10148755"/>
                  </a:cubicBezTo>
                  <a:cubicBezTo>
                    <a:pt x="8726634" y="10128954"/>
                    <a:pt x="8764962" y="10099349"/>
                    <a:pt x="8770538" y="10075036"/>
                  </a:cubicBezTo>
                  <a:cubicBezTo>
                    <a:pt x="8778301" y="10041196"/>
                    <a:pt x="8728434" y="9994131"/>
                    <a:pt x="8629627" y="9942045"/>
                  </a:cubicBezTo>
                  <a:cubicBezTo>
                    <a:pt x="8574377" y="9912920"/>
                    <a:pt x="8573631" y="9912728"/>
                    <a:pt x="8563776" y="9925070"/>
                  </a:cubicBezTo>
                  <a:cubicBezTo>
                    <a:pt x="8554498" y="9936687"/>
                    <a:pt x="8544377" y="9937809"/>
                    <a:pt x="8417672" y="9941247"/>
                  </a:cubicBezTo>
                  <a:cubicBezTo>
                    <a:pt x="8342798" y="9943281"/>
                    <a:pt x="8209139" y="9951189"/>
                    <a:pt x="8120651" y="9958826"/>
                  </a:cubicBezTo>
                  <a:cubicBezTo>
                    <a:pt x="7984827" y="9970550"/>
                    <a:pt x="7919761" y="9972647"/>
                    <a:pt x="7702965" y="9972280"/>
                  </a:cubicBezTo>
                  <a:cubicBezTo>
                    <a:pt x="7444912" y="9971839"/>
                    <a:pt x="7313463" y="9967221"/>
                    <a:pt x="6941848" y="9945488"/>
                  </a:cubicBezTo>
                  <a:cubicBezTo>
                    <a:pt x="6831239" y="9939018"/>
                    <a:pt x="6690617" y="9931937"/>
                    <a:pt x="6629356" y="9929750"/>
                  </a:cubicBezTo>
                  <a:cubicBezTo>
                    <a:pt x="6568096" y="9927576"/>
                    <a:pt x="6438613" y="9921714"/>
                    <a:pt x="6341617" y="9916749"/>
                  </a:cubicBezTo>
                  <a:cubicBezTo>
                    <a:pt x="6244621" y="9911784"/>
                    <a:pt x="6013502" y="9906039"/>
                    <a:pt x="5828018" y="9903979"/>
                  </a:cubicBezTo>
                  <a:cubicBezTo>
                    <a:pt x="5362123" y="9898805"/>
                    <a:pt x="5268182" y="9904233"/>
                    <a:pt x="4748222" y="9966267"/>
                  </a:cubicBezTo>
                  <a:cubicBezTo>
                    <a:pt x="4429498" y="10004297"/>
                    <a:pt x="4431992" y="10004180"/>
                    <a:pt x="3974729" y="10002447"/>
                  </a:cubicBezTo>
                  <a:cubicBezTo>
                    <a:pt x="3743300" y="10001567"/>
                    <a:pt x="3445350" y="9997792"/>
                    <a:pt x="3312619" y="9994049"/>
                  </a:cubicBezTo>
                  <a:cubicBezTo>
                    <a:pt x="3021223" y="9985842"/>
                    <a:pt x="1705599" y="9986106"/>
                    <a:pt x="1416014" y="9994422"/>
                  </a:cubicBezTo>
                  <a:cubicBezTo>
                    <a:pt x="1063507" y="10004554"/>
                    <a:pt x="851344" y="10005218"/>
                    <a:pt x="848282" y="9996200"/>
                  </a:cubicBezTo>
                  <a:cubicBezTo>
                    <a:pt x="846724" y="9991590"/>
                    <a:pt x="856681" y="9983611"/>
                    <a:pt x="872472" y="9976826"/>
                  </a:cubicBezTo>
                  <a:cubicBezTo>
                    <a:pt x="896500" y="9966506"/>
                    <a:pt x="924352" y="9964871"/>
                    <a:pt x="1137557" y="9961284"/>
                  </a:cubicBezTo>
                  <a:cubicBezTo>
                    <a:pt x="1268587" y="9959085"/>
                    <a:pt x="1467684" y="9954657"/>
                    <a:pt x="1579995" y="9951463"/>
                  </a:cubicBezTo>
                  <a:cubicBezTo>
                    <a:pt x="1835865" y="9944181"/>
                    <a:pt x="3131664" y="9947964"/>
                    <a:pt x="3430190" y="9956865"/>
                  </a:cubicBezTo>
                  <a:cubicBezTo>
                    <a:pt x="3552711" y="9960517"/>
                    <a:pt x="3811677" y="9963761"/>
                    <a:pt x="4005669" y="9964069"/>
                  </a:cubicBezTo>
                  <a:cubicBezTo>
                    <a:pt x="4421479" y="9964729"/>
                    <a:pt x="4445408" y="9963188"/>
                    <a:pt x="4955518" y="9902022"/>
                  </a:cubicBezTo>
                  <a:cubicBezTo>
                    <a:pt x="5233567" y="9868692"/>
                    <a:pt x="5311301" y="9864853"/>
                    <a:pt x="5707353" y="9864888"/>
                  </a:cubicBezTo>
                  <a:cubicBezTo>
                    <a:pt x="6065383" y="9864888"/>
                    <a:pt x="6269463" y="9871989"/>
                    <a:pt x="7037761" y="9910966"/>
                  </a:cubicBezTo>
                  <a:cubicBezTo>
                    <a:pt x="7618406" y="9940424"/>
                    <a:pt x="7845741" y="9941819"/>
                    <a:pt x="8118035" y="9917595"/>
                  </a:cubicBezTo>
                  <a:cubicBezTo>
                    <a:pt x="8177331" y="9912320"/>
                    <a:pt x="8288499" y="9906234"/>
                    <a:pt x="8365075" y="9904072"/>
                  </a:cubicBezTo>
                  <a:cubicBezTo>
                    <a:pt x="8441650" y="9901896"/>
                    <a:pt x="8509601" y="9898240"/>
                    <a:pt x="8516077" y="9895920"/>
                  </a:cubicBezTo>
                  <a:cubicBezTo>
                    <a:pt x="8525609" y="9892506"/>
                    <a:pt x="8520183" y="9887416"/>
                    <a:pt x="8487586" y="9869191"/>
                  </a:cubicBezTo>
                  <a:cubicBezTo>
                    <a:pt x="8396000" y="9817982"/>
                    <a:pt x="8373704" y="9757542"/>
                    <a:pt x="8421872" y="9691062"/>
                  </a:cubicBezTo>
                  <a:cubicBezTo>
                    <a:pt x="8440034" y="9665993"/>
                    <a:pt x="8440186" y="9665255"/>
                    <a:pt x="8426099" y="9670598"/>
                  </a:cubicBezTo>
                  <a:cubicBezTo>
                    <a:pt x="8417931" y="9673693"/>
                    <a:pt x="8176756" y="9676317"/>
                    <a:pt x="7879321" y="9676540"/>
                  </a:cubicBezTo>
                  <a:cubicBezTo>
                    <a:pt x="7344696" y="9676930"/>
                    <a:pt x="7255324" y="9678528"/>
                    <a:pt x="6833558" y="9695060"/>
                  </a:cubicBezTo>
                  <a:cubicBezTo>
                    <a:pt x="6456586" y="9709835"/>
                    <a:pt x="6196653" y="9712013"/>
                    <a:pt x="5691883" y="9704613"/>
                  </a:cubicBezTo>
                  <a:cubicBezTo>
                    <a:pt x="5343710" y="9699508"/>
                    <a:pt x="4990220" y="9699335"/>
                    <a:pt x="4401697" y="9703987"/>
                  </a:cubicBezTo>
                  <a:cubicBezTo>
                    <a:pt x="3530699" y="9710861"/>
                    <a:pt x="3194334" y="9717461"/>
                    <a:pt x="2993939" y="9731600"/>
                  </a:cubicBezTo>
                  <a:cubicBezTo>
                    <a:pt x="2739324" y="9749567"/>
                    <a:pt x="2546539" y="9753182"/>
                    <a:pt x="1644968" y="9756891"/>
                  </a:cubicBezTo>
                  <a:cubicBezTo>
                    <a:pt x="792508" y="9760397"/>
                    <a:pt x="723821" y="9759914"/>
                    <a:pt x="695118" y="9750213"/>
                  </a:cubicBezTo>
                  <a:cubicBezTo>
                    <a:pt x="664143" y="9739745"/>
                    <a:pt x="646154" y="9729222"/>
                    <a:pt x="650981" y="9724396"/>
                  </a:cubicBezTo>
                  <a:cubicBezTo>
                    <a:pt x="652404" y="9722974"/>
                    <a:pt x="1051353" y="9720552"/>
                    <a:pt x="1537554" y="9718997"/>
                  </a:cubicBezTo>
                  <a:cubicBezTo>
                    <a:pt x="2452535" y="9716068"/>
                    <a:pt x="2671395" y="9711933"/>
                    <a:pt x="3012503" y="9691117"/>
                  </a:cubicBezTo>
                  <a:cubicBezTo>
                    <a:pt x="3123113" y="9684368"/>
                    <a:pt x="3354232" y="9676189"/>
                    <a:pt x="3526102" y="9672941"/>
                  </a:cubicBezTo>
                  <a:cubicBezTo>
                    <a:pt x="3879292" y="9666267"/>
                    <a:pt x="5449641" y="9662353"/>
                    <a:pt x="6100287" y="9666528"/>
                  </a:cubicBezTo>
                  <a:cubicBezTo>
                    <a:pt x="6442482" y="9668727"/>
                    <a:pt x="6577127" y="9667154"/>
                    <a:pt x="6759303" y="9658863"/>
                  </a:cubicBezTo>
                  <a:cubicBezTo>
                    <a:pt x="7157961" y="9640714"/>
                    <a:pt x="7419776" y="9636287"/>
                    <a:pt x="7939711" y="9638906"/>
                  </a:cubicBezTo>
                  <a:cubicBezTo>
                    <a:pt x="8217969" y="9640311"/>
                    <a:pt x="8448071" y="9642963"/>
                    <a:pt x="8451049" y="9644805"/>
                  </a:cubicBezTo>
                  <a:cubicBezTo>
                    <a:pt x="8454029" y="9646652"/>
                    <a:pt x="8470405" y="9637054"/>
                    <a:pt x="8487443" y="9623492"/>
                  </a:cubicBezTo>
                  <a:cubicBezTo>
                    <a:pt x="8544098" y="9578391"/>
                    <a:pt x="8663012" y="9511985"/>
                    <a:pt x="8875579" y="9406744"/>
                  </a:cubicBezTo>
                  <a:cubicBezTo>
                    <a:pt x="9209366" y="9241488"/>
                    <a:pt x="9233845" y="9224385"/>
                    <a:pt x="9192374" y="9185435"/>
                  </a:cubicBezTo>
                  <a:cubicBezTo>
                    <a:pt x="9163621" y="9158427"/>
                    <a:pt x="9037335" y="9118381"/>
                    <a:pt x="9028089" y="9133340"/>
                  </a:cubicBezTo>
                  <a:cubicBezTo>
                    <a:pt x="9025362" y="9137753"/>
                    <a:pt x="8962324" y="9143841"/>
                    <a:pt x="8854013" y="9150155"/>
                  </a:cubicBezTo>
                  <a:cubicBezTo>
                    <a:pt x="8760622" y="9155595"/>
                    <a:pt x="8627024" y="9165384"/>
                    <a:pt x="8557129" y="9171900"/>
                  </a:cubicBezTo>
                  <a:cubicBezTo>
                    <a:pt x="8487233" y="9178418"/>
                    <a:pt x="8364610" y="9188010"/>
                    <a:pt x="8284631" y="9193214"/>
                  </a:cubicBezTo>
                  <a:cubicBezTo>
                    <a:pt x="8012881" y="9210899"/>
                    <a:pt x="8038501" y="9207201"/>
                    <a:pt x="8033618" y="9229430"/>
                  </a:cubicBezTo>
                  <a:cubicBezTo>
                    <a:pt x="8031281" y="9240065"/>
                    <a:pt x="8024067" y="9261137"/>
                    <a:pt x="8017585" y="9276256"/>
                  </a:cubicBezTo>
                  <a:lnTo>
                    <a:pt x="8005798" y="9303747"/>
                  </a:lnTo>
                  <a:lnTo>
                    <a:pt x="8162232" y="9299470"/>
                  </a:lnTo>
                  <a:cubicBezTo>
                    <a:pt x="8412297" y="9292630"/>
                    <a:pt x="8918089" y="9263853"/>
                    <a:pt x="9050389" y="9248937"/>
                  </a:cubicBezTo>
                  <a:cubicBezTo>
                    <a:pt x="9080201" y="9245577"/>
                    <a:pt x="9082876" y="9246319"/>
                    <a:pt x="9082876" y="9257951"/>
                  </a:cubicBezTo>
                  <a:cubicBezTo>
                    <a:pt x="9082876" y="9283410"/>
                    <a:pt x="9062492" y="9287918"/>
                    <a:pt x="8886310" y="9301415"/>
                  </a:cubicBezTo>
                  <a:cubicBezTo>
                    <a:pt x="8677049" y="9317447"/>
                    <a:pt x="8440607" y="9330195"/>
                    <a:pt x="8182530" y="9339368"/>
                  </a:cubicBezTo>
                  <a:lnTo>
                    <a:pt x="7984516" y="9346405"/>
                  </a:lnTo>
                  <a:lnTo>
                    <a:pt x="7953250" y="9375907"/>
                  </a:lnTo>
                  <a:cubicBezTo>
                    <a:pt x="7936054" y="9392135"/>
                    <a:pt x="7915866" y="9407354"/>
                    <a:pt x="7908388" y="9409728"/>
                  </a:cubicBezTo>
                  <a:cubicBezTo>
                    <a:pt x="7900909" y="9412099"/>
                    <a:pt x="7894791" y="9416637"/>
                    <a:pt x="7894791" y="9419811"/>
                  </a:cubicBezTo>
                  <a:cubicBezTo>
                    <a:pt x="7894791" y="9427438"/>
                    <a:pt x="8003109" y="9427207"/>
                    <a:pt x="8431214" y="9418660"/>
                  </a:cubicBezTo>
                  <a:cubicBezTo>
                    <a:pt x="8625848" y="9414773"/>
                    <a:pt x="8789908" y="9413441"/>
                    <a:pt x="8795792" y="9415698"/>
                  </a:cubicBezTo>
                  <a:cubicBezTo>
                    <a:pt x="8813506" y="9422495"/>
                    <a:pt x="8797196" y="9431777"/>
                    <a:pt x="8760628" y="9435709"/>
                  </a:cubicBezTo>
                  <a:cubicBezTo>
                    <a:pt x="8742171" y="9437696"/>
                    <a:pt x="8714538" y="9443617"/>
                    <a:pt x="8699223" y="9448873"/>
                  </a:cubicBezTo>
                  <a:cubicBezTo>
                    <a:pt x="8674761" y="9457267"/>
                    <a:pt x="8568377" y="9458670"/>
                    <a:pt x="7823630" y="9460430"/>
                  </a:cubicBezTo>
                  <a:cubicBezTo>
                    <a:pt x="6925008" y="9462559"/>
                    <a:pt x="6710436" y="9466457"/>
                    <a:pt x="6162167" y="9490667"/>
                  </a:cubicBezTo>
                  <a:cubicBezTo>
                    <a:pt x="5973280" y="9499005"/>
                    <a:pt x="5722668" y="9510040"/>
                    <a:pt x="5605252" y="9515182"/>
                  </a:cubicBezTo>
                  <a:cubicBezTo>
                    <a:pt x="5487836" y="9520324"/>
                    <a:pt x="5308231" y="9526311"/>
                    <a:pt x="5206130" y="9528486"/>
                  </a:cubicBezTo>
                  <a:cubicBezTo>
                    <a:pt x="5003368" y="9532805"/>
                    <a:pt x="3944173" y="9521367"/>
                    <a:pt x="3646768" y="9511644"/>
                  </a:cubicBezTo>
                  <a:cubicBezTo>
                    <a:pt x="3121961" y="9494492"/>
                    <a:pt x="1974159" y="9499338"/>
                    <a:pt x="1332477" y="9521416"/>
                  </a:cubicBezTo>
                  <a:cubicBezTo>
                    <a:pt x="1189535" y="9526335"/>
                    <a:pt x="964681" y="9532288"/>
                    <a:pt x="832801" y="9534648"/>
                  </a:cubicBezTo>
                  <a:cubicBezTo>
                    <a:pt x="613203" y="9538579"/>
                    <a:pt x="593018" y="9538087"/>
                    <a:pt x="593018" y="9528818"/>
                  </a:cubicBezTo>
                  <a:cubicBezTo>
                    <a:pt x="593018" y="9523256"/>
                    <a:pt x="601635" y="9514245"/>
                    <a:pt x="612167" y="9508800"/>
                  </a:cubicBezTo>
                  <a:cubicBezTo>
                    <a:pt x="628362" y="9500427"/>
                    <a:pt x="675364" y="9497973"/>
                    <a:pt x="916923" y="9492896"/>
                  </a:cubicBezTo>
                  <a:cubicBezTo>
                    <a:pt x="1074007" y="9489591"/>
                    <a:pt x="1261006" y="9484926"/>
                    <a:pt x="1332477" y="9482529"/>
                  </a:cubicBezTo>
                  <a:lnTo>
                    <a:pt x="1462424" y="9478169"/>
                  </a:lnTo>
                  <a:lnTo>
                    <a:pt x="1421266" y="9458672"/>
                  </a:lnTo>
                  <a:cubicBezTo>
                    <a:pt x="1356794" y="9428134"/>
                    <a:pt x="1315696" y="9379891"/>
                    <a:pt x="1295892" y="9311503"/>
                  </a:cubicBezTo>
                  <a:cubicBezTo>
                    <a:pt x="1287320" y="9281902"/>
                    <a:pt x="1294419" y="9283595"/>
                    <a:pt x="1113989" y="9268072"/>
                  </a:cubicBezTo>
                  <a:cubicBezTo>
                    <a:pt x="958013" y="9254655"/>
                    <a:pt x="945732" y="9252890"/>
                    <a:pt x="945732" y="9243882"/>
                  </a:cubicBezTo>
                  <a:cubicBezTo>
                    <a:pt x="945732" y="9239638"/>
                    <a:pt x="949212" y="9231440"/>
                    <a:pt x="953467" y="9225666"/>
                  </a:cubicBezTo>
                  <a:cubicBezTo>
                    <a:pt x="960698" y="9215850"/>
                    <a:pt x="968660" y="9215784"/>
                    <a:pt x="1075679" y="9224668"/>
                  </a:cubicBezTo>
                  <a:cubicBezTo>
                    <a:pt x="1138641" y="9229891"/>
                    <a:pt x="1210929" y="9236671"/>
                    <a:pt x="1236318" y="9239731"/>
                  </a:cubicBezTo>
                  <a:cubicBezTo>
                    <a:pt x="1261708" y="9242795"/>
                    <a:pt x="1284365" y="9244134"/>
                    <a:pt x="1286667" y="9242712"/>
                  </a:cubicBezTo>
                  <a:cubicBezTo>
                    <a:pt x="1288972" y="9241290"/>
                    <a:pt x="1292794" y="9229653"/>
                    <a:pt x="1295166" y="9216855"/>
                  </a:cubicBezTo>
                  <a:cubicBezTo>
                    <a:pt x="1300448" y="9188347"/>
                    <a:pt x="1325588" y="9136811"/>
                    <a:pt x="1343771" y="9117211"/>
                  </a:cubicBezTo>
                  <a:cubicBezTo>
                    <a:pt x="1359834" y="9099899"/>
                    <a:pt x="1384204" y="9086631"/>
                    <a:pt x="1418591" y="9076478"/>
                  </a:cubicBezTo>
                  <a:lnTo>
                    <a:pt x="1443862" y="9069017"/>
                  </a:lnTo>
                  <a:lnTo>
                    <a:pt x="1442440" y="9036040"/>
                  </a:lnTo>
                  <a:cubicBezTo>
                    <a:pt x="1441661" y="9017904"/>
                    <a:pt x="1439902" y="9001954"/>
                    <a:pt x="1438546" y="9000601"/>
                  </a:cubicBezTo>
                  <a:cubicBezTo>
                    <a:pt x="1437191" y="8999247"/>
                    <a:pt x="1350120" y="9001041"/>
                    <a:pt x="1245055" y="9004590"/>
                  </a:cubicBezTo>
                  <a:cubicBezTo>
                    <a:pt x="1139991" y="9008138"/>
                    <a:pt x="856703" y="9013951"/>
                    <a:pt x="615528" y="9017509"/>
                  </a:cubicBezTo>
                  <a:cubicBezTo>
                    <a:pt x="216622" y="9023395"/>
                    <a:pt x="174296" y="9023071"/>
                    <a:pt x="146791" y="9013940"/>
                  </a:cubicBezTo>
                  <a:cubicBezTo>
                    <a:pt x="130162" y="9008416"/>
                    <a:pt x="116556" y="9000239"/>
                    <a:pt x="116556" y="8995766"/>
                  </a:cubicBezTo>
                  <a:cubicBezTo>
                    <a:pt x="116556" y="8984769"/>
                    <a:pt x="196531" y="8982099"/>
                    <a:pt x="787947" y="8973356"/>
                  </a:cubicBezTo>
                  <a:cubicBezTo>
                    <a:pt x="1277270" y="8966123"/>
                    <a:pt x="1430419" y="8961685"/>
                    <a:pt x="1437535" y="8954535"/>
                  </a:cubicBezTo>
                  <a:cubicBezTo>
                    <a:pt x="1439701" y="8952360"/>
                    <a:pt x="1442250" y="8943304"/>
                    <a:pt x="1443197" y="8934417"/>
                  </a:cubicBezTo>
                  <a:cubicBezTo>
                    <a:pt x="1444145" y="8925532"/>
                    <a:pt x="1446772" y="8916407"/>
                    <a:pt x="1449036" y="8914143"/>
                  </a:cubicBezTo>
                  <a:cubicBezTo>
                    <a:pt x="1454618" y="8908564"/>
                    <a:pt x="1454101" y="8836543"/>
                    <a:pt x="1448410" y="8827632"/>
                  </a:cubicBezTo>
                  <a:cubicBezTo>
                    <a:pt x="1442763" y="8818778"/>
                    <a:pt x="1426728" y="8816546"/>
                    <a:pt x="1227285" y="8796838"/>
                  </a:cubicBezTo>
                  <a:cubicBezTo>
                    <a:pt x="1093949" y="8783663"/>
                    <a:pt x="1015538" y="8780079"/>
                    <a:pt x="769378" y="8775918"/>
                  </a:cubicBezTo>
                  <a:cubicBezTo>
                    <a:pt x="601237" y="8773074"/>
                    <a:pt x="452219" y="8767763"/>
                    <a:pt x="425947" y="8763673"/>
                  </a:cubicBezTo>
                  <a:cubicBezTo>
                    <a:pt x="316558" y="8746650"/>
                    <a:pt x="178342" y="8653670"/>
                    <a:pt x="178463" y="8597189"/>
                  </a:cubicBezTo>
                  <a:cubicBezTo>
                    <a:pt x="178513" y="8573170"/>
                    <a:pt x="190692" y="8533903"/>
                    <a:pt x="196900" y="8537738"/>
                  </a:cubicBezTo>
                  <a:cubicBezTo>
                    <a:pt x="199885" y="8539585"/>
                    <a:pt x="204011" y="8538364"/>
                    <a:pt x="206071" y="8535030"/>
                  </a:cubicBezTo>
                  <a:cubicBezTo>
                    <a:pt x="208297" y="8531430"/>
                    <a:pt x="217888" y="8533946"/>
                    <a:pt x="229703" y="8541220"/>
                  </a:cubicBezTo>
                  <a:cubicBezTo>
                    <a:pt x="319688" y="8596647"/>
                    <a:pt x="593292" y="8623818"/>
                    <a:pt x="1321651" y="8649667"/>
                  </a:cubicBezTo>
                  <a:lnTo>
                    <a:pt x="1434581" y="8653676"/>
                  </a:lnTo>
                  <a:lnTo>
                    <a:pt x="1434581" y="8594964"/>
                  </a:lnTo>
                  <a:cubicBezTo>
                    <a:pt x="1434581" y="8562670"/>
                    <a:pt x="1432846" y="8527581"/>
                    <a:pt x="1430728" y="8516984"/>
                  </a:cubicBezTo>
                  <a:lnTo>
                    <a:pt x="1426874" y="8497719"/>
                  </a:lnTo>
                  <a:lnTo>
                    <a:pt x="847514" y="8501460"/>
                  </a:lnTo>
                  <a:cubicBezTo>
                    <a:pt x="343124" y="8504717"/>
                    <a:pt x="266624" y="8504023"/>
                    <a:pt x="256321" y="8496101"/>
                  </a:cubicBezTo>
                  <a:cubicBezTo>
                    <a:pt x="249057" y="8490515"/>
                    <a:pt x="245995" y="8483069"/>
                    <a:pt x="248392" y="8476824"/>
                  </a:cubicBezTo>
                  <a:cubicBezTo>
                    <a:pt x="251892" y="8467707"/>
                    <a:pt x="270872" y="8466651"/>
                    <a:pt x="430921" y="8466651"/>
                  </a:cubicBezTo>
                  <a:cubicBezTo>
                    <a:pt x="529164" y="8466651"/>
                    <a:pt x="793878" y="8464804"/>
                    <a:pt x="1019175" y="8462541"/>
                  </a:cubicBezTo>
                  <a:lnTo>
                    <a:pt x="1428805" y="8458428"/>
                  </a:lnTo>
                  <a:lnTo>
                    <a:pt x="1427053" y="8396033"/>
                  </a:lnTo>
                  <a:lnTo>
                    <a:pt x="1425301" y="8333636"/>
                  </a:lnTo>
                  <a:lnTo>
                    <a:pt x="1000393" y="8330543"/>
                  </a:lnTo>
                  <a:cubicBezTo>
                    <a:pt x="766694" y="8328835"/>
                    <a:pt x="573583" y="8325548"/>
                    <a:pt x="571258" y="8323222"/>
                  </a:cubicBezTo>
                  <a:cubicBezTo>
                    <a:pt x="564623" y="8316583"/>
                    <a:pt x="572460" y="8308152"/>
                    <a:pt x="595405" y="8297270"/>
                  </a:cubicBezTo>
                  <a:cubicBezTo>
                    <a:pt x="614192" y="8288356"/>
                    <a:pt x="659588" y="8287220"/>
                    <a:pt x="1002362" y="8287081"/>
                  </a:cubicBezTo>
                  <a:lnTo>
                    <a:pt x="1388173" y="8286844"/>
                  </a:lnTo>
                  <a:lnTo>
                    <a:pt x="1363151" y="8263220"/>
                  </a:lnTo>
                  <a:lnTo>
                    <a:pt x="1338129" y="8239594"/>
                  </a:lnTo>
                  <a:lnTo>
                    <a:pt x="1050756" y="8235099"/>
                  </a:lnTo>
                  <a:cubicBezTo>
                    <a:pt x="844181" y="8231867"/>
                    <a:pt x="762139" y="8228592"/>
                    <a:pt x="758959" y="8223448"/>
                  </a:cubicBezTo>
                  <a:cubicBezTo>
                    <a:pt x="756526" y="8219512"/>
                    <a:pt x="759263" y="8210964"/>
                    <a:pt x="765050" y="8204451"/>
                  </a:cubicBezTo>
                  <a:cubicBezTo>
                    <a:pt x="775198" y="8193029"/>
                    <a:pt x="784919" y="8192741"/>
                    <a:pt x="1043194" y="8196266"/>
                  </a:cubicBezTo>
                  <a:cubicBezTo>
                    <a:pt x="1334350" y="8200238"/>
                    <a:pt x="1318178" y="8202129"/>
                    <a:pt x="1304336" y="8165730"/>
                  </a:cubicBezTo>
                  <a:cubicBezTo>
                    <a:pt x="1296122" y="8144129"/>
                    <a:pt x="1296049" y="8074064"/>
                    <a:pt x="1304220" y="8046596"/>
                  </a:cubicBezTo>
                  <a:lnTo>
                    <a:pt x="1310440" y="8025664"/>
                  </a:lnTo>
                  <a:lnTo>
                    <a:pt x="1225551" y="8029712"/>
                  </a:lnTo>
                  <a:cubicBezTo>
                    <a:pt x="1178862" y="8031932"/>
                    <a:pt x="1105720" y="8035455"/>
                    <a:pt x="1063012" y="8037528"/>
                  </a:cubicBezTo>
                  <a:cubicBezTo>
                    <a:pt x="994249" y="8040864"/>
                    <a:pt x="984127" y="8040061"/>
                    <a:pt x="974558" y="8030492"/>
                  </a:cubicBezTo>
                  <a:cubicBezTo>
                    <a:pt x="947177" y="8003117"/>
                    <a:pt x="968096" y="7998976"/>
                    <a:pt x="1172408" y="7991316"/>
                  </a:cubicBezTo>
                  <a:lnTo>
                    <a:pt x="1327913" y="7985486"/>
                  </a:lnTo>
                  <a:lnTo>
                    <a:pt x="1352000" y="7961404"/>
                  </a:lnTo>
                  <a:cubicBezTo>
                    <a:pt x="1388133" y="7925278"/>
                    <a:pt x="1435385" y="7912859"/>
                    <a:pt x="1536691" y="7912859"/>
                  </a:cubicBezTo>
                  <a:cubicBezTo>
                    <a:pt x="1629741" y="7912859"/>
                    <a:pt x="1685154" y="7926819"/>
                    <a:pt x="1736236" y="7963130"/>
                  </a:cubicBezTo>
                  <a:lnTo>
                    <a:pt x="1765605" y="7984006"/>
                  </a:lnTo>
                  <a:lnTo>
                    <a:pt x="1892477" y="7984006"/>
                  </a:lnTo>
                  <a:cubicBezTo>
                    <a:pt x="1962257" y="7984006"/>
                    <a:pt x="2101495" y="7986728"/>
                    <a:pt x="2201894" y="7989961"/>
                  </a:cubicBezTo>
                  <a:cubicBezTo>
                    <a:pt x="2551289" y="8001211"/>
                    <a:pt x="2838190" y="8008670"/>
                    <a:pt x="3161026" y="8014896"/>
                  </a:cubicBezTo>
                  <a:cubicBezTo>
                    <a:pt x="3446178" y="8020395"/>
                    <a:pt x="3970812" y="8033582"/>
                    <a:pt x="4247010" y="8042189"/>
                  </a:cubicBezTo>
                  <a:cubicBezTo>
                    <a:pt x="4344585" y="8045231"/>
                    <a:pt x="4592960" y="8039481"/>
                    <a:pt x="5011221" y="8024496"/>
                  </a:cubicBezTo>
                  <a:cubicBezTo>
                    <a:pt x="5149057" y="8019555"/>
                    <a:pt x="5350939" y="8013857"/>
                    <a:pt x="5459847" y="8011829"/>
                  </a:cubicBezTo>
                  <a:cubicBezTo>
                    <a:pt x="5845140" y="8004655"/>
                    <a:pt x="6047771" y="7994369"/>
                    <a:pt x="6740751" y="7946813"/>
                  </a:cubicBezTo>
                  <a:cubicBezTo>
                    <a:pt x="7165308" y="7917675"/>
                    <a:pt x="7479811" y="7897316"/>
                    <a:pt x="7505338" y="7897316"/>
                  </a:cubicBezTo>
                  <a:cubicBezTo>
                    <a:pt x="7513232" y="7897316"/>
                    <a:pt x="7522185" y="7887342"/>
                    <a:pt x="7532426" y="7867136"/>
                  </a:cubicBezTo>
                  <a:cubicBezTo>
                    <a:pt x="7540839" y="7850537"/>
                    <a:pt x="7556711" y="7827969"/>
                    <a:pt x="7567698" y="7816984"/>
                  </a:cubicBezTo>
                  <a:lnTo>
                    <a:pt x="7587674" y="7797013"/>
                  </a:lnTo>
                  <a:lnTo>
                    <a:pt x="7136367" y="7800080"/>
                  </a:lnTo>
                  <a:cubicBezTo>
                    <a:pt x="6646499" y="7803409"/>
                    <a:pt x="6617576" y="7804752"/>
                    <a:pt x="6109581" y="7847699"/>
                  </a:cubicBezTo>
                  <a:cubicBezTo>
                    <a:pt x="5691000" y="7883087"/>
                    <a:pt x="5573980" y="7890792"/>
                    <a:pt x="5369607" y="7896420"/>
                  </a:cubicBezTo>
                  <a:cubicBezTo>
                    <a:pt x="5186771" y="7901454"/>
                    <a:pt x="4863857" y="7896657"/>
                    <a:pt x="4627572" y="7885134"/>
                  </a:cubicBezTo>
                  <a:cubicBezTo>
                    <a:pt x="4507777" y="7879349"/>
                    <a:pt x="4285397" y="7874570"/>
                    <a:pt x="3464235" y="7860133"/>
                  </a:cubicBezTo>
                  <a:cubicBezTo>
                    <a:pt x="3235631" y="7856113"/>
                    <a:pt x="2996814" y="7847621"/>
                    <a:pt x="2774279" y="7835595"/>
                  </a:cubicBezTo>
                  <a:cubicBezTo>
                    <a:pt x="2110998" y="7799759"/>
                    <a:pt x="1903100" y="7798412"/>
                    <a:pt x="1406744" y="7826743"/>
                  </a:cubicBezTo>
                  <a:cubicBezTo>
                    <a:pt x="1318256" y="7831793"/>
                    <a:pt x="1150571" y="7837623"/>
                    <a:pt x="1034110" y="7839695"/>
                  </a:cubicBezTo>
                  <a:cubicBezTo>
                    <a:pt x="812175" y="7843649"/>
                    <a:pt x="803419" y="7842792"/>
                    <a:pt x="803419" y="7817126"/>
                  </a:cubicBezTo>
                  <a:cubicBezTo>
                    <a:pt x="803419" y="7807402"/>
                    <a:pt x="819765" y="7806154"/>
                    <a:pt x="996792" y="7802381"/>
                  </a:cubicBezTo>
                  <a:cubicBezTo>
                    <a:pt x="1103148" y="7800113"/>
                    <a:pt x="1291803" y="7792619"/>
                    <a:pt x="1416026" y="7785723"/>
                  </a:cubicBezTo>
                  <a:cubicBezTo>
                    <a:pt x="1859263" y="7761119"/>
                    <a:pt x="2160517" y="7762630"/>
                    <a:pt x="2709306" y="7792214"/>
                  </a:cubicBezTo>
                  <a:cubicBezTo>
                    <a:pt x="3128108" y="7814790"/>
                    <a:pt x="3181647" y="7816605"/>
                    <a:pt x="3612746" y="7822844"/>
                  </a:cubicBezTo>
                  <a:cubicBezTo>
                    <a:pt x="4082692" y="7829643"/>
                    <a:pt x="4487153" y="7839246"/>
                    <a:pt x="4680166" y="7848189"/>
                  </a:cubicBezTo>
                  <a:cubicBezTo>
                    <a:pt x="4748234" y="7851340"/>
                    <a:pt x="4918092" y="7855728"/>
                    <a:pt x="5057631" y="7857937"/>
                  </a:cubicBezTo>
                  <a:cubicBezTo>
                    <a:pt x="5385834" y="7863133"/>
                    <a:pt x="5509845" y="7857192"/>
                    <a:pt x="6106487" y="7807755"/>
                  </a:cubicBezTo>
                  <a:cubicBezTo>
                    <a:pt x="6643290" y="7763266"/>
                    <a:pt x="6855668" y="7755218"/>
                    <a:pt x="7495680" y="7755103"/>
                  </a:cubicBezTo>
                  <a:cubicBezTo>
                    <a:pt x="7720303" y="7755103"/>
                    <a:pt x="7998760" y="7752307"/>
                    <a:pt x="8114474" y="7748979"/>
                  </a:cubicBezTo>
                  <a:cubicBezTo>
                    <a:pt x="8403112" y="7740680"/>
                    <a:pt x="8592208" y="7740870"/>
                    <a:pt x="8597520" y="7749470"/>
                  </a:cubicBezTo>
                  <a:cubicBezTo>
                    <a:pt x="8599836" y="7753216"/>
                    <a:pt x="8596520" y="7761283"/>
                    <a:pt x="8590149" y="7767400"/>
                  </a:cubicBezTo>
                  <a:cubicBezTo>
                    <a:pt x="8579503" y="7777623"/>
                    <a:pt x="8551618" y="7779120"/>
                    <a:pt x="8244421" y="7785966"/>
                  </a:cubicBezTo>
                  <a:cubicBezTo>
                    <a:pt x="8060639" y="7790061"/>
                    <a:pt x="7909317" y="7794314"/>
                    <a:pt x="7908150" y="7795420"/>
                  </a:cubicBezTo>
                  <a:cubicBezTo>
                    <a:pt x="7906982" y="7796520"/>
                    <a:pt x="7915337" y="7802156"/>
                    <a:pt x="7926714" y="7807939"/>
                  </a:cubicBezTo>
                  <a:cubicBezTo>
                    <a:pt x="7938091" y="7813720"/>
                    <a:pt x="7958936" y="7830695"/>
                    <a:pt x="7973036" y="7845663"/>
                  </a:cubicBezTo>
                  <a:lnTo>
                    <a:pt x="7998672" y="7872876"/>
                  </a:lnTo>
                  <a:lnTo>
                    <a:pt x="8146298" y="7866719"/>
                  </a:lnTo>
                  <a:cubicBezTo>
                    <a:pt x="8227492" y="7863331"/>
                    <a:pt x="8354795" y="7860191"/>
                    <a:pt x="8429193" y="7859740"/>
                  </a:cubicBezTo>
                  <a:cubicBezTo>
                    <a:pt x="8542996" y="7859046"/>
                    <a:pt x="8565960" y="7860417"/>
                    <a:pt x="8573909" y="7868363"/>
                  </a:cubicBezTo>
                  <a:cubicBezTo>
                    <a:pt x="8599068" y="7893518"/>
                    <a:pt x="8590096" y="7894631"/>
                    <a:pt x="8296125" y="7902855"/>
                  </a:cubicBezTo>
                  <a:cubicBezTo>
                    <a:pt x="8141778" y="7907171"/>
                    <a:pt x="8014313" y="7911886"/>
                    <a:pt x="8012867" y="7913331"/>
                  </a:cubicBezTo>
                  <a:cubicBezTo>
                    <a:pt x="8011428" y="7914787"/>
                    <a:pt x="8009542" y="7929779"/>
                    <a:pt x="8008687" y="7946675"/>
                  </a:cubicBezTo>
                  <a:cubicBezTo>
                    <a:pt x="8007841" y="7963570"/>
                    <a:pt x="8005211" y="7983447"/>
                    <a:pt x="8002862" y="7990850"/>
                  </a:cubicBezTo>
                  <a:lnTo>
                    <a:pt x="7998590" y="8004309"/>
                  </a:lnTo>
                  <a:lnTo>
                    <a:pt x="8087472" y="7999686"/>
                  </a:lnTo>
                  <a:cubicBezTo>
                    <a:pt x="8241376" y="7991678"/>
                    <a:pt x="8713998" y="7985689"/>
                    <a:pt x="8725910" y="7991595"/>
                  </a:cubicBezTo>
                  <a:cubicBezTo>
                    <a:pt x="8732761" y="7994992"/>
                    <a:pt x="8736368" y="8002396"/>
                    <a:pt x="8735191" y="8010652"/>
                  </a:cubicBezTo>
                  <a:cubicBezTo>
                    <a:pt x="8733334" y="8023698"/>
                    <a:pt x="8730435" y="8024197"/>
                    <a:pt x="8649731" y="8025403"/>
                  </a:cubicBezTo>
                  <a:cubicBezTo>
                    <a:pt x="8458106" y="8028274"/>
                    <a:pt x="8032182" y="8040245"/>
                    <a:pt x="8008997" y="8043413"/>
                  </a:cubicBezTo>
                  <a:cubicBezTo>
                    <a:pt x="7986882" y="8046434"/>
                    <a:pt x="7982205" y="8050145"/>
                    <a:pt x="7968902" y="8075214"/>
                  </a:cubicBezTo>
                  <a:cubicBezTo>
                    <a:pt x="7960620" y="8090824"/>
                    <a:pt x="7940091" y="8117130"/>
                    <a:pt x="7923283" y="8133673"/>
                  </a:cubicBezTo>
                  <a:cubicBezTo>
                    <a:pt x="7905244" y="8151425"/>
                    <a:pt x="7895049" y="8165949"/>
                    <a:pt x="7898403" y="8169115"/>
                  </a:cubicBezTo>
                  <a:cubicBezTo>
                    <a:pt x="7901623" y="8172157"/>
                    <a:pt x="8007278" y="8166963"/>
                    <a:pt x="8142320" y="8157134"/>
                  </a:cubicBezTo>
                  <a:cubicBezTo>
                    <a:pt x="8479289" y="8132596"/>
                    <a:pt x="8638870" y="8124433"/>
                    <a:pt x="8795148" y="8123743"/>
                  </a:cubicBezTo>
                  <a:lnTo>
                    <a:pt x="8931283" y="8123134"/>
                  </a:lnTo>
                  <a:lnTo>
                    <a:pt x="8931283" y="8138602"/>
                  </a:lnTo>
                  <a:lnTo>
                    <a:pt x="8931283" y="8154068"/>
                  </a:lnTo>
                  <a:lnTo>
                    <a:pt x="8810617" y="8158543"/>
                  </a:lnTo>
                  <a:cubicBezTo>
                    <a:pt x="8541396" y="8168523"/>
                    <a:pt x="7907911" y="8210009"/>
                    <a:pt x="7900435" y="8218148"/>
                  </a:cubicBezTo>
                  <a:cubicBezTo>
                    <a:pt x="7898429" y="8220324"/>
                    <a:pt x="7898063" y="8252472"/>
                    <a:pt x="7899623" y="8289567"/>
                  </a:cubicBezTo>
                  <a:lnTo>
                    <a:pt x="7902462" y="8357012"/>
                  </a:lnTo>
                  <a:lnTo>
                    <a:pt x="8020843" y="8352645"/>
                  </a:lnTo>
                  <a:cubicBezTo>
                    <a:pt x="8085953" y="8350242"/>
                    <a:pt x="8208839" y="8345749"/>
                    <a:pt x="8293923" y="8342664"/>
                  </a:cubicBezTo>
                  <a:cubicBezTo>
                    <a:pt x="8379007" y="8339574"/>
                    <a:pt x="8586806" y="8336944"/>
                    <a:pt x="8755698" y="8336814"/>
                  </a:cubicBezTo>
                  <a:cubicBezTo>
                    <a:pt x="8924590" y="8336577"/>
                    <a:pt x="9071477" y="8334850"/>
                    <a:pt x="9082112" y="8332712"/>
                  </a:cubicBezTo>
                  <a:cubicBezTo>
                    <a:pt x="9106081" y="8327918"/>
                    <a:pt x="9107486" y="8312222"/>
                    <a:pt x="9087726" y="8270004"/>
                  </a:cubicBezTo>
                  <a:cubicBezTo>
                    <a:pt x="9059344" y="8209365"/>
                    <a:pt x="8945137" y="8115721"/>
                    <a:pt x="8750162" y="7993216"/>
                  </a:cubicBezTo>
                  <a:cubicBezTo>
                    <a:pt x="8618515" y="7910501"/>
                    <a:pt x="8603629" y="7887334"/>
                    <a:pt x="8622822" y="7795008"/>
                  </a:cubicBezTo>
                  <a:cubicBezTo>
                    <a:pt x="8633537" y="7743463"/>
                    <a:pt x="8633514" y="7742561"/>
                    <a:pt x="8621013" y="7725704"/>
                  </a:cubicBezTo>
                  <a:cubicBezTo>
                    <a:pt x="8588125" y="7681365"/>
                    <a:pt x="8510543" y="7656783"/>
                    <a:pt x="8246371" y="7607006"/>
                  </a:cubicBezTo>
                  <a:cubicBezTo>
                    <a:pt x="8172569" y="7593096"/>
                    <a:pt x="8107828" y="7580047"/>
                    <a:pt x="8102502" y="7578003"/>
                  </a:cubicBezTo>
                  <a:cubicBezTo>
                    <a:pt x="8095574" y="7575344"/>
                    <a:pt x="8092816" y="7578003"/>
                    <a:pt x="8092816" y="7587519"/>
                  </a:cubicBezTo>
                  <a:cubicBezTo>
                    <a:pt x="8092816" y="7594792"/>
                    <a:pt x="8089335" y="7601943"/>
                    <a:pt x="8085080" y="7603405"/>
                  </a:cubicBezTo>
                  <a:cubicBezTo>
                    <a:pt x="8072914" y="7607582"/>
                    <a:pt x="7199509" y="7635631"/>
                    <a:pt x="6734561" y="7646773"/>
                  </a:cubicBezTo>
                  <a:cubicBezTo>
                    <a:pt x="6567445" y="7650777"/>
                    <a:pt x="6239050" y="7663032"/>
                    <a:pt x="5908471" y="7677601"/>
                  </a:cubicBezTo>
                  <a:cubicBezTo>
                    <a:pt x="5794458" y="7682626"/>
                    <a:pt x="5624599" y="7689665"/>
                    <a:pt x="5531006" y="7693245"/>
                  </a:cubicBezTo>
                  <a:cubicBezTo>
                    <a:pt x="5437414" y="7696823"/>
                    <a:pt x="5281478" y="7703819"/>
                    <a:pt x="5184482" y="7708792"/>
                  </a:cubicBezTo>
                  <a:cubicBezTo>
                    <a:pt x="4675850" y="7734867"/>
                    <a:pt x="4337435" y="7737188"/>
                    <a:pt x="3823134" y="7718134"/>
                  </a:cubicBezTo>
                  <a:cubicBezTo>
                    <a:pt x="3180624" y="7694328"/>
                    <a:pt x="2979551" y="7691494"/>
                    <a:pt x="2423643" y="7698422"/>
                  </a:cubicBezTo>
                  <a:cubicBezTo>
                    <a:pt x="2088583" y="7702598"/>
                    <a:pt x="1771092" y="7702921"/>
                    <a:pt x="1536689" y="7699336"/>
                  </a:cubicBezTo>
                  <a:cubicBezTo>
                    <a:pt x="1335890" y="7696254"/>
                    <a:pt x="1082986" y="7693608"/>
                    <a:pt x="974679" y="7693453"/>
                  </a:cubicBezTo>
                  <a:cubicBezTo>
                    <a:pt x="795066" y="7693199"/>
                    <a:pt x="777934" y="7692284"/>
                    <a:pt x="779759" y="7682958"/>
                  </a:cubicBezTo>
                  <a:cubicBezTo>
                    <a:pt x="783475" y="7663989"/>
                    <a:pt x="824120" y="7656525"/>
                    <a:pt x="929033" y="7655543"/>
                  </a:cubicBezTo>
                  <a:cubicBezTo>
                    <a:pt x="984168" y="7655036"/>
                    <a:pt x="1562524" y="7655933"/>
                    <a:pt x="2214269" y="7657555"/>
                  </a:cubicBezTo>
                  <a:cubicBezTo>
                    <a:pt x="3292720" y="7660244"/>
                    <a:pt x="3427634" y="7661700"/>
                    <a:pt x="3714845" y="7673769"/>
                  </a:cubicBezTo>
                  <a:cubicBezTo>
                    <a:pt x="4305288" y="7698578"/>
                    <a:pt x="4637073" y="7698019"/>
                    <a:pt x="5141166" y="7671360"/>
                  </a:cubicBezTo>
                  <a:cubicBezTo>
                    <a:pt x="5234759" y="7666411"/>
                    <a:pt x="5451955" y="7656737"/>
                    <a:pt x="5623826" y="7649864"/>
                  </a:cubicBezTo>
                  <a:cubicBezTo>
                    <a:pt x="5795696" y="7642990"/>
                    <a:pt x="6024031" y="7633242"/>
                    <a:pt x="6131237" y="7628200"/>
                  </a:cubicBezTo>
                  <a:cubicBezTo>
                    <a:pt x="6238443" y="7623159"/>
                    <a:pt x="6573985" y="7612062"/>
                    <a:pt x="6876884" y="7603536"/>
                  </a:cubicBezTo>
                  <a:cubicBezTo>
                    <a:pt x="7382085" y="7589320"/>
                    <a:pt x="7589952" y="7582961"/>
                    <a:pt x="7918005" y="7571686"/>
                  </a:cubicBezTo>
                  <a:lnTo>
                    <a:pt x="8037124" y="7567591"/>
                  </a:lnTo>
                  <a:lnTo>
                    <a:pt x="8037124" y="7553147"/>
                  </a:lnTo>
                  <a:cubicBezTo>
                    <a:pt x="8037124" y="7526540"/>
                    <a:pt x="8104237" y="7500068"/>
                    <a:pt x="8315581" y="7443313"/>
                  </a:cubicBezTo>
                  <a:cubicBezTo>
                    <a:pt x="8658558" y="7351213"/>
                    <a:pt x="8705422" y="7330320"/>
                    <a:pt x="8705422" y="7269518"/>
                  </a:cubicBezTo>
                  <a:cubicBezTo>
                    <a:pt x="8705422" y="7245452"/>
                    <a:pt x="8661181" y="7205395"/>
                    <a:pt x="8590579" y="7165537"/>
                  </a:cubicBezTo>
                  <a:cubicBezTo>
                    <a:pt x="8510679" y="7120426"/>
                    <a:pt x="8508487" y="7119692"/>
                    <a:pt x="8498080" y="7134545"/>
                  </a:cubicBezTo>
                  <a:cubicBezTo>
                    <a:pt x="8490118" y="7145911"/>
                    <a:pt x="8479208" y="7147008"/>
                    <a:pt x="8336042" y="7150828"/>
                  </a:cubicBezTo>
                  <a:cubicBezTo>
                    <a:pt x="8251616" y="7153073"/>
                    <a:pt x="8136968" y="7158999"/>
                    <a:pt x="8081269" y="7163974"/>
                  </a:cubicBezTo>
                  <a:cubicBezTo>
                    <a:pt x="7786366" y="7190331"/>
                    <a:pt x="7488842" y="7189452"/>
                    <a:pt x="7003737" y="7160785"/>
                  </a:cubicBezTo>
                  <a:cubicBezTo>
                    <a:pt x="6889724" y="7154048"/>
                    <a:pt x="6698981" y="7144466"/>
                    <a:pt x="6579863" y="7139490"/>
                  </a:cubicBezTo>
                  <a:cubicBezTo>
                    <a:pt x="6460745" y="7134513"/>
                    <a:pt x="6300632" y="7126973"/>
                    <a:pt x="6224056" y="7122734"/>
                  </a:cubicBezTo>
                  <a:cubicBezTo>
                    <a:pt x="6139278" y="7118042"/>
                    <a:pt x="5917844" y="7114964"/>
                    <a:pt x="5657859" y="7114866"/>
                  </a:cubicBezTo>
                  <a:cubicBezTo>
                    <a:pt x="5180337" y="7114629"/>
                    <a:pt x="5190328" y="7114122"/>
                    <a:pt x="4772983" y="7164438"/>
                  </a:cubicBezTo>
                  <a:cubicBezTo>
                    <a:pt x="4361651" y="7214026"/>
                    <a:pt x="4368217" y="7213654"/>
                    <a:pt x="3931423" y="7212006"/>
                  </a:cubicBezTo>
                  <a:cubicBezTo>
                    <a:pt x="3717011" y="7211194"/>
                    <a:pt x="3426023" y="7207187"/>
                    <a:pt x="3284783" y="7203097"/>
                  </a:cubicBezTo>
                  <a:cubicBezTo>
                    <a:pt x="2978182" y="7194219"/>
                    <a:pt x="1612779" y="7195052"/>
                    <a:pt x="1323205" y="7204282"/>
                  </a:cubicBezTo>
                  <a:cubicBezTo>
                    <a:pt x="1215999" y="7207703"/>
                    <a:pt x="1048924" y="7210434"/>
                    <a:pt x="951928" y="7210350"/>
                  </a:cubicBezTo>
                  <a:lnTo>
                    <a:pt x="775572" y="7210113"/>
                  </a:lnTo>
                  <a:lnTo>
                    <a:pt x="792613" y="7195118"/>
                  </a:lnTo>
                  <a:cubicBezTo>
                    <a:pt x="801986" y="7186871"/>
                    <a:pt x="818693" y="7178761"/>
                    <a:pt x="829741" y="7177097"/>
                  </a:cubicBezTo>
                  <a:cubicBezTo>
                    <a:pt x="883870" y="7168948"/>
                    <a:pt x="1521964" y="7158935"/>
                    <a:pt x="2140013" y="7156539"/>
                  </a:cubicBezTo>
                  <a:cubicBezTo>
                    <a:pt x="2655341" y="7154552"/>
                    <a:pt x="2936469" y="7156302"/>
                    <a:pt x="3250749" y="7163626"/>
                  </a:cubicBezTo>
                  <a:cubicBezTo>
                    <a:pt x="3482178" y="7168997"/>
                    <a:pt x="3809366" y="7173354"/>
                    <a:pt x="3977832" y="7173308"/>
                  </a:cubicBezTo>
                  <a:cubicBezTo>
                    <a:pt x="4344626" y="7173308"/>
                    <a:pt x="4397536" y="7169598"/>
                    <a:pt x="4881272" y="7111601"/>
                  </a:cubicBezTo>
                  <a:cubicBezTo>
                    <a:pt x="5169953" y="7076989"/>
                    <a:pt x="5222744" y="7074396"/>
                    <a:pt x="5638537" y="7074396"/>
                  </a:cubicBezTo>
                  <a:cubicBezTo>
                    <a:pt x="6026623" y="7074396"/>
                    <a:pt x="6199917" y="7080048"/>
                    <a:pt x="6870696" y="7114585"/>
                  </a:cubicBezTo>
                  <a:cubicBezTo>
                    <a:pt x="7482254" y="7146072"/>
                    <a:pt x="7819858" y="7149808"/>
                    <a:pt x="8045846" y="7127588"/>
                  </a:cubicBezTo>
                  <a:cubicBezTo>
                    <a:pt x="8099992" y="7122264"/>
                    <a:pt x="8215294" y="7115104"/>
                    <a:pt x="8302072" y="7111678"/>
                  </a:cubicBezTo>
                  <a:cubicBezTo>
                    <a:pt x="8388848" y="7108250"/>
                    <a:pt x="8461073" y="7104223"/>
                    <a:pt x="8462570" y="7102727"/>
                  </a:cubicBezTo>
                  <a:cubicBezTo>
                    <a:pt x="8464059" y="7101238"/>
                    <a:pt x="8453187" y="7093862"/>
                    <a:pt x="8438392" y="7086355"/>
                  </a:cubicBezTo>
                  <a:cubicBezTo>
                    <a:pt x="8335639" y="7034204"/>
                    <a:pt x="8308242" y="6976975"/>
                    <a:pt x="8352193" y="6906286"/>
                  </a:cubicBezTo>
                  <a:cubicBezTo>
                    <a:pt x="8362686" y="6889408"/>
                    <a:pt x="8371273" y="6874534"/>
                    <a:pt x="8371273" y="6873234"/>
                  </a:cubicBezTo>
                  <a:cubicBezTo>
                    <a:pt x="8371273" y="6871931"/>
                    <a:pt x="8361420" y="6874988"/>
                    <a:pt x="8349378" y="6880014"/>
                  </a:cubicBezTo>
                  <a:cubicBezTo>
                    <a:pt x="8330510" y="6887897"/>
                    <a:pt x="8246493" y="6888990"/>
                    <a:pt x="7741413" y="6887930"/>
                  </a:cubicBezTo>
                  <a:cubicBezTo>
                    <a:pt x="7236082" y="6886881"/>
                    <a:pt x="7110160" y="6888523"/>
                    <a:pt x="6827381" y="6899844"/>
                  </a:cubicBezTo>
                  <a:cubicBezTo>
                    <a:pt x="6309495" y="6920601"/>
                    <a:pt x="6213649" y="6921746"/>
                    <a:pt x="5694987" y="6913389"/>
                  </a:cubicBezTo>
                  <a:cubicBezTo>
                    <a:pt x="5304641" y="6907098"/>
                    <a:pt x="5025970" y="6907005"/>
                    <a:pt x="4311981" y="6912915"/>
                  </a:cubicBezTo>
                  <a:cubicBezTo>
                    <a:pt x="3388424" y="6920575"/>
                    <a:pt x="3141169" y="6925564"/>
                    <a:pt x="2913506" y="6941133"/>
                  </a:cubicBezTo>
                  <a:cubicBezTo>
                    <a:pt x="2660774" y="6958417"/>
                    <a:pt x="2424347" y="6962388"/>
                    <a:pt x="1536689" y="6964250"/>
                  </a:cubicBezTo>
                  <a:cubicBezTo>
                    <a:pt x="673611" y="6966050"/>
                    <a:pt x="644695" y="6965739"/>
                    <a:pt x="616024" y="6954368"/>
                  </a:cubicBezTo>
                  <a:cubicBezTo>
                    <a:pt x="599743" y="6947907"/>
                    <a:pt x="587362" y="6939802"/>
                    <a:pt x="588511" y="6936355"/>
                  </a:cubicBezTo>
                  <a:cubicBezTo>
                    <a:pt x="589899" y="6932180"/>
                    <a:pt x="863203" y="6929383"/>
                    <a:pt x="1407075" y="6927975"/>
                  </a:cubicBezTo>
                  <a:cubicBezTo>
                    <a:pt x="2293280" y="6925683"/>
                    <a:pt x="2607991" y="6920151"/>
                    <a:pt x="2922788" y="6901333"/>
                  </a:cubicBezTo>
                  <a:cubicBezTo>
                    <a:pt x="3344866" y="6876103"/>
                    <a:pt x="3421174" y="6875090"/>
                    <a:pt x="5032877" y="6873343"/>
                  </a:cubicBezTo>
                  <a:cubicBezTo>
                    <a:pt x="6426524" y="6871820"/>
                    <a:pt x="6630206" y="6870405"/>
                    <a:pt x="6830474" y="6860756"/>
                  </a:cubicBezTo>
                  <a:cubicBezTo>
                    <a:pt x="7012362" y="6851995"/>
                    <a:pt x="7187048" y="6849701"/>
                    <a:pt x="7727726" y="6848972"/>
                  </a:cubicBezTo>
                  <a:lnTo>
                    <a:pt x="8399118" y="6848057"/>
                  </a:lnTo>
                  <a:lnTo>
                    <a:pt x="8445527" y="6815366"/>
                  </a:lnTo>
                  <a:cubicBezTo>
                    <a:pt x="8518145" y="6764211"/>
                    <a:pt x="8623911" y="6706612"/>
                    <a:pt x="8854341" y="6592735"/>
                  </a:cubicBezTo>
                  <a:cubicBezTo>
                    <a:pt x="8971531" y="6534820"/>
                    <a:pt x="9081273" y="6478208"/>
                    <a:pt x="9098210" y="6466928"/>
                  </a:cubicBezTo>
                  <a:cubicBezTo>
                    <a:pt x="9131640" y="6444665"/>
                    <a:pt x="9145808" y="6419108"/>
                    <a:pt x="9134622" y="6401241"/>
                  </a:cubicBezTo>
                  <a:cubicBezTo>
                    <a:pt x="9117206" y="6373427"/>
                    <a:pt x="8989745" y="6330213"/>
                    <a:pt x="8963283" y="6343153"/>
                  </a:cubicBezTo>
                  <a:cubicBezTo>
                    <a:pt x="8955892" y="6346765"/>
                    <a:pt x="8874662" y="6354057"/>
                    <a:pt x="8782770" y="6359356"/>
                  </a:cubicBezTo>
                  <a:cubicBezTo>
                    <a:pt x="8690880" y="6364652"/>
                    <a:pt x="8555828" y="6374477"/>
                    <a:pt x="8482656" y="6381186"/>
                  </a:cubicBezTo>
                  <a:cubicBezTo>
                    <a:pt x="8409483" y="6387897"/>
                    <a:pt x="8282785" y="6397676"/>
                    <a:pt x="8201104" y="6402916"/>
                  </a:cubicBezTo>
                  <a:cubicBezTo>
                    <a:pt x="8119423" y="6408158"/>
                    <a:pt x="8029952" y="6414050"/>
                    <a:pt x="8002279" y="6416007"/>
                  </a:cubicBezTo>
                  <a:lnTo>
                    <a:pt x="7951964" y="6419568"/>
                  </a:lnTo>
                  <a:lnTo>
                    <a:pt x="7942889" y="6454650"/>
                  </a:lnTo>
                  <a:cubicBezTo>
                    <a:pt x="7937898" y="6473943"/>
                    <a:pt x="7931700" y="6494602"/>
                    <a:pt x="7929115" y="6500555"/>
                  </a:cubicBezTo>
                  <a:cubicBezTo>
                    <a:pt x="7924850" y="6510378"/>
                    <a:pt x="7929208" y="6511380"/>
                    <a:pt x="7976128" y="6511344"/>
                  </a:cubicBezTo>
                  <a:cubicBezTo>
                    <a:pt x="8129410" y="6511344"/>
                    <a:pt x="8587793" y="6488422"/>
                    <a:pt x="8853475" y="6467688"/>
                  </a:cubicBezTo>
                  <a:cubicBezTo>
                    <a:pt x="9023090" y="6454452"/>
                    <a:pt x="9038995" y="6456029"/>
                    <a:pt x="9007869" y="6482999"/>
                  </a:cubicBezTo>
                  <a:cubicBezTo>
                    <a:pt x="8989864" y="6498600"/>
                    <a:pt x="9009711" y="6496280"/>
                    <a:pt x="8714702" y="6517271"/>
                  </a:cubicBezTo>
                  <a:cubicBezTo>
                    <a:pt x="8530329" y="6530390"/>
                    <a:pt x="8371213" y="6538353"/>
                    <a:pt x="8086724" y="6548703"/>
                  </a:cubicBezTo>
                  <a:lnTo>
                    <a:pt x="7910465" y="6555111"/>
                  </a:lnTo>
                  <a:lnTo>
                    <a:pt x="7874166" y="6592430"/>
                  </a:lnTo>
                  <a:cubicBezTo>
                    <a:pt x="7854202" y="6612956"/>
                    <a:pt x="7839257" y="6631141"/>
                    <a:pt x="7840956" y="6632838"/>
                  </a:cubicBezTo>
                  <a:cubicBezTo>
                    <a:pt x="7842655" y="6634544"/>
                    <a:pt x="8043586" y="6632550"/>
                    <a:pt x="8287470" y="6628459"/>
                  </a:cubicBezTo>
                  <a:cubicBezTo>
                    <a:pt x="8595038" y="6623279"/>
                    <a:pt x="8732872" y="6622968"/>
                    <a:pt x="8737344" y="6627427"/>
                  </a:cubicBezTo>
                  <a:cubicBezTo>
                    <a:pt x="8741817" y="6631897"/>
                    <a:pt x="8740284" y="6634980"/>
                    <a:pt x="8732342" y="6637481"/>
                  </a:cubicBezTo>
                  <a:cubicBezTo>
                    <a:pt x="8718366" y="6641884"/>
                    <a:pt x="8656521" y="6652218"/>
                    <a:pt x="8594037" y="6660593"/>
                  </a:cubicBezTo>
                  <a:cubicBezTo>
                    <a:pt x="8565455" y="6664424"/>
                    <a:pt x="8217218" y="6667573"/>
                    <a:pt x="7687504" y="6668789"/>
                  </a:cubicBezTo>
                  <a:cubicBezTo>
                    <a:pt x="7211317" y="6669889"/>
                    <a:pt x="6736228" y="6673916"/>
                    <a:pt x="6623177" y="6677831"/>
                  </a:cubicBezTo>
                  <a:cubicBezTo>
                    <a:pt x="6431276" y="6684477"/>
                    <a:pt x="5869274" y="6708224"/>
                    <a:pt x="5586697" y="6721627"/>
                  </a:cubicBezTo>
                  <a:cubicBezTo>
                    <a:pt x="5209184" y="6739536"/>
                    <a:pt x="5047916" y="6741395"/>
                    <a:pt x="4454924" y="6734666"/>
                  </a:cubicBezTo>
                  <a:cubicBezTo>
                    <a:pt x="4126157" y="6730939"/>
                    <a:pt x="3742999" y="6724410"/>
                    <a:pt x="3603461" y="6720161"/>
                  </a:cubicBezTo>
                  <a:cubicBezTo>
                    <a:pt x="3212991" y="6708274"/>
                    <a:pt x="1837311" y="6710609"/>
                    <a:pt x="1443868" y="6723828"/>
                  </a:cubicBezTo>
                  <a:cubicBezTo>
                    <a:pt x="1040858" y="6737366"/>
                    <a:pt x="709585" y="6746292"/>
                    <a:pt x="606434" y="6746388"/>
                  </a:cubicBezTo>
                  <a:cubicBezTo>
                    <a:pt x="518345" y="6746388"/>
                    <a:pt x="512600" y="6743873"/>
                    <a:pt x="545910" y="6719002"/>
                  </a:cubicBezTo>
                  <a:cubicBezTo>
                    <a:pt x="562282" y="6706778"/>
                    <a:pt x="573901" y="6706058"/>
                    <a:pt x="827071" y="6701569"/>
                  </a:cubicBezTo>
                  <a:cubicBezTo>
                    <a:pt x="972318" y="6698995"/>
                    <a:pt x="1144938" y="6694819"/>
                    <a:pt x="1210671" y="6692292"/>
                  </a:cubicBezTo>
                  <a:lnTo>
                    <a:pt x="1330187" y="6687693"/>
                  </a:lnTo>
                  <a:lnTo>
                    <a:pt x="1297303" y="6665632"/>
                  </a:lnTo>
                  <a:cubicBezTo>
                    <a:pt x="1253947" y="6636547"/>
                    <a:pt x="1221640" y="6589590"/>
                    <a:pt x="1207664" y="6535349"/>
                  </a:cubicBezTo>
                  <a:cubicBezTo>
                    <a:pt x="1199155" y="6502320"/>
                    <a:pt x="1193678" y="6491674"/>
                    <a:pt x="1184089" y="6489516"/>
                  </a:cubicBezTo>
                  <a:cubicBezTo>
                    <a:pt x="1177219" y="6487976"/>
                    <a:pt x="1107602" y="6481029"/>
                    <a:pt x="1029383" y="6474088"/>
                  </a:cubicBezTo>
                  <a:cubicBezTo>
                    <a:pt x="951164" y="6467148"/>
                    <a:pt x="884920" y="6459225"/>
                    <a:pt x="882172" y="6456479"/>
                  </a:cubicBezTo>
                  <a:cubicBezTo>
                    <a:pt x="879424" y="6453732"/>
                    <a:pt x="882219" y="6445255"/>
                    <a:pt x="888387" y="6437644"/>
                  </a:cubicBezTo>
                  <a:lnTo>
                    <a:pt x="899597" y="6423801"/>
                  </a:lnTo>
                  <a:lnTo>
                    <a:pt x="1013940" y="6433438"/>
                  </a:lnTo>
                  <a:cubicBezTo>
                    <a:pt x="1076828" y="6438736"/>
                    <a:pt x="1145266" y="6444872"/>
                    <a:pt x="1166025" y="6447072"/>
                  </a:cubicBezTo>
                  <a:lnTo>
                    <a:pt x="1203767" y="6451071"/>
                  </a:lnTo>
                  <a:lnTo>
                    <a:pt x="1210624" y="6423993"/>
                  </a:lnTo>
                  <a:cubicBezTo>
                    <a:pt x="1219279" y="6389817"/>
                    <a:pt x="1248300" y="6343792"/>
                    <a:pt x="1271415" y="6327586"/>
                  </a:cubicBezTo>
                  <a:cubicBezTo>
                    <a:pt x="1281179" y="6320739"/>
                    <a:pt x="1303787" y="6310345"/>
                    <a:pt x="1321655" y="6304488"/>
                  </a:cubicBezTo>
                  <a:lnTo>
                    <a:pt x="1354141" y="6293843"/>
                  </a:lnTo>
                  <a:lnTo>
                    <a:pt x="1354141" y="6251033"/>
                  </a:lnTo>
                  <a:lnTo>
                    <a:pt x="1354141" y="6208224"/>
                  </a:lnTo>
                  <a:lnTo>
                    <a:pt x="1333952" y="6208224"/>
                  </a:lnTo>
                  <a:cubicBezTo>
                    <a:pt x="1322848" y="6208224"/>
                    <a:pt x="1228869" y="6211062"/>
                    <a:pt x="1125109" y="6214532"/>
                  </a:cubicBezTo>
                  <a:cubicBezTo>
                    <a:pt x="1021350" y="6218002"/>
                    <a:pt x="752041" y="6223289"/>
                    <a:pt x="526645" y="6226283"/>
                  </a:cubicBezTo>
                  <a:cubicBezTo>
                    <a:pt x="115123" y="6231750"/>
                    <a:pt x="76327" y="6230471"/>
                    <a:pt x="55149" y="6210748"/>
                  </a:cubicBezTo>
                  <a:cubicBezTo>
                    <a:pt x="37882" y="6194665"/>
                    <a:pt x="76181" y="6189663"/>
                    <a:pt x="216560" y="6189663"/>
                  </a:cubicBezTo>
                  <a:cubicBezTo>
                    <a:pt x="413434" y="6189663"/>
                    <a:pt x="1135943" y="6177354"/>
                    <a:pt x="1250210" y="6172053"/>
                  </a:cubicBezTo>
                  <a:cubicBezTo>
                    <a:pt x="1303657" y="6169575"/>
                    <a:pt x="1349556" y="6165375"/>
                    <a:pt x="1352208" y="6162724"/>
                  </a:cubicBezTo>
                  <a:cubicBezTo>
                    <a:pt x="1358322" y="6156611"/>
                    <a:pt x="1363044" y="5949324"/>
                    <a:pt x="1357717" y="5920935"/>
                  </a:cubicBezTo>
                  <a:cubicBezTo>
                    <a:pt x="1353906" y="5900627"/>
                    <a:pt x="1352369" y="5899575"/>
                    <a:pt x="1321453" y="5896133"/>
                  </a:cubicBezTo>
                  <a:cubicBezTo>
                    <a:pt x="1288274" y="5892441"/>
                    <a:pt x="917607" y="5848408"/>
                    <a:pt x="692031" y="5821364"/>
                  </a:cubicBezTo>
                  <a:cubicBezTo>
                    <a:pt x="622262" y="5813000"/>
                    <a:pt x="511702" y="5800838"/>
                    <a:pt x="446342" y="5794340"/>
                  </a:cubicBezTo>
                  <a:lnTo>
                    <a:pt x="327505" y="5782522"/>
                  </a:lnTo>
                  <a:lnTo>
                    <a:pt x="291360" y="5757175"/>
                  </a:lnTo>
                  <a:cubicBezTo>
                    <a:pt x="222551" y="5708917"/>
                    <a:pt x="154006" y="5591135"/>
                    <a:pt x="177947" y="5562295"/>
                  </a:cubicBezTo>
                  <a:cubicBezTo>
                    <a:pt x="184147" y="5554826"/>
                    <a:pt x="189836" y="5555194"/>
                    <a:pt x="217392" y="5564841"/>
                  </a:cubicBezTo>
                  <a:cubicBezTo>
                    <a:pt x="261911" y="5580427"/>
                    <a:pt x="328783" y="5593568"/>
                    <a:pt x="419867" y="5604629"/>
                  </a:cubicBezTo>
                  <a:cubicBezTo>
                    <a:pt x="562696" y="5621974"/>
                    <a:pt x="999464" y="5647038"/>
                    <a:pt x="1258228" y="5652739"/>
                  </a:cubicBezTo>
                  <a:lnTo>
                    <a:pt x="1338671" y="5654517"/>
                  </a:lnTo>
                  <a:lnTo>
                    <a:pt x="1338333" y="5634410"/>
                  </a:lnTo>
                  <a:cubicBezTo>
                    <a:pt x="1336497" y="5527021"/>
                    <a:pt x="1337656" y="5532020"/>
                    <a:pt x="1311113" y="5516869"/>
                  </a:cubicBezTo>
                  <a:lnTo>
                    <a:pt x="1286740" y="5502953"/>
                  </a:lnTo>
                  <a:lnTo>
                    <a:pt x="749605" y="5506938"/>
                  </a:lnTo>
                  <a:lnTo>
                    <a:pt x="212471" y="5510922"/>
                  </a:lnTo>
                  <a:lnTo>
                    <a:pt x="201036" y="5498042"/>
                  </a:lnTo>
                  <a:cubicBezTo>
                    <a:pt x="194747" y="5490957"/>
                    <a:pt x="191430" y="5482203"/>
                    <a:pt x="193666" y="5478586"/>
                  </a:cubicBezTo>
                  <a:cubicBezTo>
                    <a:pt x="196418" y="5474133"/>
                    <a:pt x="273093" y="5471959"/>
                    <a:pt x="430961" y="5471853"/>
                  </a:cubicBezTo>
                  <a:cubicBezTo>
                    <a:pt x="663808" y="5471616"/>
                    <a:pt x="1236524" y="5461750"/>
                    <a:pt x="1240485" y="5457789"/>
                  </a:cubicBezTo>
                  <a:cubicBezTo>
                    <a:pt x="1241636" y="5456638"/>
                    <a:pt x="1237029" y="5444818"/>
                    <a:pt x="1230248" y="5431521"/>
                  </a:cubicBezTo>
                  <a:cubicBezTo>
                    <a:pt x="1223468" y="5418223"/>
                    <a:pt x="1214661" y="5391569"/>
                    <a:pt x="1210678" y="5372291"/>
                  </a:cubicBezTo>
                  <a:lnTo>
                    <a:pt x="1203437" y="5337238"/>
                  </a:lnTo>
                  <a:lnTo>
                    <a:pt x="864509" y="5335018"/>
                  </a:lnTo>
                  <a:cubicBezTo>
                    <a:pt x="628771" y="5333477"/>
                    <a:pt x="523507" y="5330727"/>
                    <a:pt x="518767" y="5325987"/>
                  </a:cubicBezTo>
                  <a:cubicBezTo>
                    <a:pt x="513806" y="5321028"/>
                    <a:pt x="516667" y="5315980"/>
                    <a:pt x="529286" y="5307428"/>
                  </a:cubicBezTo>
                  <a:cubicBezTo>
                    <a:pt x="545691" y="5296309"/>
                    <a:pt x="564266" y="5295590"/>
                    <a:pt x="876111" y="5293978"/>
                  </a:cubicBezTo>
                  <a:lnTo>
                    <a:pt x="1205601" y="5292272"/>
                  </a:lnTo>
                  <a:lnTo>
                    <a:pt x="1214982" y="5269824"/>
                  </a:lnTo>
                  <a:cubicBezTo>
                    <a:pt x="1220141" y="5257481"/>
                    <a:pt x="1223571" y="5246586"/>
                    <a:pt x="1222603" y="5245621"/>
                  </a:cubicBezTo>
                  <a:cubicBezTo>
                    <a:pt x="1221638" y="5244656"/>
                    <a:pt x="1105784" y="5241861"/>
                    <a:pt x="965156" y="5239415"/>
                  </a:cubicBezTo>
                  <a:cubicBezTo>
                    <a:pt x="752858" y="5235723"/>
                    <a:pt x="708896" y="5233475"/>
                    <a:pt x="706094" y="5226175"/>
                  </a:cubicBezTo>
                  <a:cubicBezTo>
                    <a:pt x="704240" y="5221342"/>
                    <a:pt x="707347" y="5212758"/>
                    <a:pt x="713005" y="5207101"/>
                  </a:cubicBezTo>
                  <a:cubicBezTo>
                    <a:pt x="722224" y="5197883"/>
                    <a:pt x="743315" y="5196981"/>
                    <a:pt x="916506" y="5198391"/>
                  </a:cubicBezTo>
                  <a:cubicBezTo>
                    <a:pt x="1022775" y="5199254"/>
                    <a:pt x="1138961" y="5201566"/>
                    <a:pt x="1174696" y="5203525"/>
                  </a:cubicBezTo>
                  <a:lnTo>
                    <a:pt x="1239670" y="5207088"/>
                  </a:lnTo>
                  <a:lnTo>
                    <a:pt x="1263638" y="5184888"/>
                  </a:lnTo>
                  <a:cubicBezTo>
                    <a:pt x="1339546" y="5114580"/>
                    <a:pt x="1542420" y="5117571"/>
                    <a:pt x="1648527" y="5190560"/>
                  </a:cubicBezTo>
                  <a:lnTo>
                    <a:pt x="1679919" y="5212154"/>
                  </a:lnTo>
                  <a:lnTo>
                    <a:pt x="1871292" y="5212154"/>
                  </a:lnTo>
                  <a:cubicBezTo>
                    <a:pt x="1976548" y="5212143"/>
                    <a:pt x="2210249" y="5207748"/>
                    <a:pt x="2390627" y="5202396"/>
                  </a:cubicBezTo>
                  <a:cubicBezTo>
                    <a:pt x="2655862" y="5194525"/>
                    <a:pt x="2850550" y="5193443"/>
                    <a:pt x="3408544" y="5196732"/>
                  </a:cubicBezTo>
                  <a:cubicBezTo>
                    <a:pt x="4129640" y="5200983"/>
                    <a:pt x="4292945" y="5198154"/>
                    <a:pt x="4661602" y="5175129"/>
                  </a:cubicBezTo>
                  <a:cubicBezTo>
                    <a:pt x="5005215" y="5153656"/>
                    <a:pt x="5072197" y="5150755"/>
                    <a:pt x="5376310" y="5144172"/>
                  </a:cubicBezTo>
                  <a:cubicBezTo>
                    <a:pt x="6421957" y="5121544"/>
                    <a:pt x="6530310" y="5116786"/>
                    <a:pt x="7009927" y="5072424"/>
                  </a:cubicBezTo>
                  <a:cubicBezTo>
                    <a:pt x="7137553" y="5060617"/>
                    <a:pt x="7295872" y="5046939"/>
                    <a:pt x="7361746" y="5042026"/>
                  </a:cubicBezTo>
                  <a:cubicBezTo>
                    <a:pt x="7464958" y="5034326"/>
                    <a:pt x="7487200" y="5030787"/>
                    <a:pt x="7522632" y="5016405"/>
                  </a:cubicBezTo>
                  <a:cubicBezTo>
                    <a:pt x="7576919" y="4994374"/>
                    <a:pt x="7683875" y="4988776"/>
                    <a:pt x="7753723" y="5004315"/>
                  </a:cubicBezTo>
                  <a:cubicBezTo>
                    <a:pt x="7795745" y="5013662"/>
                    <a:pt x="7816590" y="5013724"/>
                    <a:pt x="8015711" y="5005093"/>
                  </a:cubicBezTo>
                  <a:cubicBezTo>
                    <a:pt x="8134695" y="4999939"/>
                    <a:pt x="8285736" y="4995702"/>
                    <a:pt x="8351358" y="4995682"/>
                  </a:cubicBezTo>
                  <a:cubicBezTo>
                    <a:pt x="8454334" y="4995682"/>
                    <a:pt x="8471183" y="4996968"/>
                    <a:pt x="8474416" y="5005401"/>
                  </a:cubicBezTo>
                  <a:cubicBezTo>
                    <a:pt x="8483536" y="5029165"/>
                    <a:pt x="8469208" y="5030959"/>
                    <a:pt x="8210388" y="5038458"/>
                  </a:cubicBezTo>
                  <a:cubicBezTo>
                    <a:pt x="8072552" y="5042453"/>
                    <a:pt x="7939495" y="5047397"/>
                    <a:pt x="7914705" y="5049445"/>
                  </a:cubicBezTo>
                  <a:lnTo>
                    <a:pt x="7869633" y="5053172"/>
                  </a:lnTo>
                  <a:lnTo>
                    <a:pt x="7881834" y="5066169"/>
                  </a:lnTo>
                  <a:cubicBezTo>
                    <a:pt x="7898416" y="5083828"/>
                    <a:pt x="7919253" y="5131131"/>
                    <a:pt x="7919419" y="5151491"/>
                  </a:cubicBezTo>
                  <a:cubicBezTo>
                    <a:pt x="7919489" y="5160648"/>
                    <a:pt x="7921643" y="5169376"/>
                    <a:pt x="7924196" y="5170887"/>
                  </a:cubicBezTo>
                  <a:cubicBezTo>
                    <a:pt x="7926750" y="5172376"/>
                    <a:pt x="7958075" y="5171191"/>
                    <a:pt x="7993811" y="5168206"/>
                  </a:cubicBezTo>
                  <a:cubicBezTo>
                    <a:pt x="8134270" y="5156472"/>
                    <a:pt x="8405560" y="5139433"/>
                    <a:pt x="8409950" y="5142068"/>
                  </a:cubicBezTo>
                  <a:cubicBezTo>
                    <a:pt x="8417323" y="5146494"/>
                    <a:pt x="8415336" y="5166753"/>
                    <a:pt x="8406856" y="5173607"/>
                  </a:cubicBezTo>
                  <a:cubicBezTo>
                    <a:pt x="8402602" y="5177045"/>
                    <a:pt x="8312103" y="5185825"/>
                    <a:pt x="8205746" y="5193118"/>
                  </a:cubicBezTo>
                  <a:cubicBezTo>
                    <a:pt x="8099389" y="5200412"/>
                    <a:pt x="7990464" y="5208069"/>
                    <a:pt x="7963690" y="5210131"/>
                  </a:cubicBezTo>
                  <a:lnTo>
                    <a:pt x="7915011" y="5213887"/>
                  </a:lnTo>
                  <a:lnTo>
                    <a:pt x="7897980" y="5257887"/>
                  </a:lnTo>
                  <a:cubicBezTo>
                    <a:pt x="7888613" y="5282085"/>
                    <a:pt x="7871247" y="5315521"/>
                    <a:pt x="7859388" y="5332184"/>
                  </a:cubicBezTo>
                  <a:lnTo>
                    <a:pt x="7837827" y="5362479"/>
                  </a:lnTo>
                  <a:lnTo>
                    <a:pt x="7948305" y="5357906"/>
                  </a:lnTo>
                  <a:cubicBezTo>
                    <a:pt x="8353271" y="5341149"/>
                    <a:pt x="8351256" y="5341072"/>
                    <a:pt x="8334535" y="5372310"/>
                  </a:cubicBezTo>
                  <a:cubicBezTo>
                    <a:pt x="8328474" y="5383637"/>
                    <a:pt x="8321910" y="5385417"/>
                    <a:pt x="8285974" y="5385489"/>
                  </a:cubicBezTo>
                  <a:cubicBezTo>
                    <a:pt x="8229112" y="5385489"/>
                    <a:pt x="7942812" y="5396508"/>
                    <a:pt x="7867587" y="5401427"/>
                  </a:cubicBezTo>
                  <a:lnTo>
                    <a:pt x="7806337" y="5405432"/>
                  </a:lnTo>
                  <a:lnTo>
                    <a:pt x="7809828" y="5525852"/>
                  </a:lnTo>
                  <a:cubicBezTo>
                    <a:pt x="7811748" y="5592081"/>
                    <a:pt x="7814799" y="5647746"/>
                    <a:pt x="7816605" y="5649554"/>
                  </a:cubicBezTo>
                  <a:cubicBezTo>
                    <a:pt x="7823160" y="5656112"/>
                    <a:pt x="8490158" y="5629845"/>
                    <a:pt x="8640451" y="5617113"/>
                  </a:cubicBezTo>
                  <a:cubicBezTo>
                    <a:pt x="8712184" y="5611038"/>
                    <a:pt x="8793004" y="5596933"/>
                    <a:pt x="8830888" y="5583881"/>
                  </a:cubicBezTo>
                  <a:cubicBezTo>
                    <a:pt x="8938706" y="5546730"/>
                    <a:pt x="9017033" y="5476357"/>
                    <a:pt x="9040112" y="5395904"/>
                  </a:cubicBezTo>
                  <a:lnTo>
                    <a:pt x="9045188" y="5378210"/>
                  </a:lnTo>
                  <a:lnTo>
                    <a:pt x="8759282" y="5379259"/>
                  </a:lnTo>
                  <a:cubicBezTo>
                    <a:pt x="8602034" y="5379852"/>
                    <a:pt x="8469896" y="5380072"/>
                    <a:pt x="8465643" y="5379767"/>
                  </a:cubicBezTo>
                  <a:cubicBezTo>
                    <a:pt x="8454408" y="5378955"/>
                    <a:pt x="8456142" y="5350279"/>
                    <a:pt x="8467697" y="5345846"/>
                  </a:cubicBezTo>
                  <a:cubicBezTo>
                    <a:pt x="8473080" y="5343787"/>
                    <a:pt x="8568706" y="5342089"/>
                    <a:pt x="8680202" y="5342089"/>
                  </a:cubicBezTo>
                  <a:cubicBezTo>
                    <a:pt x="8791696" y="5342089"/>
                    <a:pt x="8921076" y="5340265"/>
                    <a:pt x="8967713" y="5338023"/>
                  </a:cubicBezTo>
                  <a:lnTo>
                    <a:pt x="9052507" y="5333958"/>
                  </a:lnTo>
                  <a:lnTo>
                    <a:pt x="9048470" y="5314824"/>
                  </a:lnTo>
                  <a:cubicBezTo>
                    <a:pt x="9040906" y="5278959"/>
                    <a:pt x="9012586" y="5236365"/>
                    <a:pt x="8968405" y="5194406"/>
                  </a:cubicBezTo>
                  <a:cubicBezTo>
                    <a:pt x="8922276" y="5150596"/>
                    <a:pt x="8789385" y="5054956"/>
                    <a:pt x="8683768" y="4989553"/>
                  </a:cubicBezTo>
                  <a:cubicBezTo>
                    <a:pt x="8565841" y="4916529"/>
                    <a:pt x="8550118" y="4889096"/>
                    <a:pt x="8570273" y="4791538"/>
                  </a:cubicBezTo>
                  <a:cubicBezTo>
                    <a:pt x="8574215" y="4772448"/>
                    <a:pt x="8575574" y="4749390"/>
                    <a:pt x="8573292" y="4740297"/>
                  </a:cubicBezTo>
                  <a:cubicBezTo>
                    <a:pt x="8561993" y="4695292"/>
                    <a:pt x="8462873" y="4662072"/>
                    <a:pt x="8182544" y="4609334"/>
                  </a:cubicBezTo>
                  <a:cubicBezTo>
                    <a:pt x="8117880" y="4597170"/>
                    <a:pt x="8058708" y="4585521"/>
                    <a:pt x="8051050" y="4583449"/>
                  </a:cubicBezTo>
                  <a:cubicBezTo>
                    <a:pt x="8039763" y="4580394"/>
                    <a:pt x="8037127" y="4582179"/>
                    <a:pt x="8037127" y="4592970"/>
                  </a:cubicBezTo>
                  <a:cubicBezTo>
                    <a:pt x="8037127" y="4600278"/>
                    <a:pt x="8033646" y="4607360"/>
                    <a:pt x="8029391" y="4608707"/>
                  </a:cubicBezTo>
                  <a:cubicBezTo>
                    <a:pt x="8017757" y="4612392"/>
                    <a:pt x="7184718" y="4638899"/>
                    <a:pt x="6759316" y="4649120"/>
                  </a:cubicBezTo>
                  <a:cubicBezTo>
                    <a:pt x="6504974" y="4655232"/>
                    <a:pt x="6188784" y="4666685"/>
                    <a:pt x="5902285" y="4680161"/>
                  </a:cubicBezTo>
                  <a:cubicBezTo>
                    <a:pt x="5829114" y="4683602"/>
                    <a:pt x="5660647" y="4690620"/>
                    <a:pt x="5527915" y="4695752"/>
                  </a:cubicBezTo>
                  <a:cubicBezTo>
                    <a:pt x="5395183" y="4700884"/>
                    <a:pt x="5208617" y="4709135"/>
                    <a:pt x="5113323" y="4714087"/>
                  </a:cubicBezTo>
                  <a:cubicBezTo>
                    <a:pt x="4598425" y="4740839"/>
                    <a:pt x="4224039" y="4741594"/>
                    <a:pt x="3618935" y="4717105"/>
                  </a:cubicBezTo>
                  <a:cubicBezTo>
                    <a:pt x="3309824" y="4704596"/>
                    <a:pt x="3203292" y="4703634"/>
                    <a:pt x="2011808" y="4702617"/>
                  </a:cubicBezTo>
                  <a:cubicBezTo>
                    <a:pt x="1082712" y="4701821"/>
                    <a:pt x="733860" y="4699651"/>
                    <a:pt x="728835" y="4694629"/>
                  </a:cubicBezTo>
                  <a:cubicBezTo>
                    <a:pt x="719952" y="4685748"/>
                    <a:pt x="741460" y="4669960"/>
                    <a:pt x="774674" y="4660983"/>
                  </a:cubicBezTo>
                  <a:cubicBezTo>
                    <a:pt x="791235" y="4656508"/>
                    <a:pt x="943509" y="4656581"/>
                    <a:pt x="1272804" y="4661220"/>
                  </a:cubicBezTo>
                  <a:cubicBezTo>
                    <a:pt x="1533656" y="4664897"/>
                    <a:pt x="2110468" y="4667172"/>
                    <a:pt x="2554608" y="4666273"/>
                  </a:cubicBezTo>
                  <a:cubicBezTo>
                    <a:pt x="3242167" y="4664885"/>
                    <a:pt x="3397527" y="4666273"/>
                    <a:pt x="3600371" y="4675341"/>
                  </a:cubicBezTo>
                  <a:cubicBezTo>
                    <a:pt x="4222195" y="4703265"/>
                    <a:pt x="4566009" y="4703627"/>
                    <a:pt x="5066913" y="4676881"/>
                  </a:cubicBezTo>
                  <a:cubicBezTo>
                    <a:pt x="5160506" y="4671884"/>
                    <a:pt x="5373526" y="4662241"/>
                    <a:pt x="5540291" y="4655453"/>
                  </a:cubicBezTo>
                  <a:cubicBezTo>
                    <a:pt x="5707056" y="4648666"/>
                    <a:pt x="5974375" y="4637542"/>
                    <a:pt x="6134334" y="4630738"/>
                  </a:cubicBezTo>
                  <a:cubicBezTo>
                    <a:pt x="6294292" y="4623931"/>
                    <a:pt x="6682387" y="4611163"/>
                    <a:pt x="6996767" y="4602365"/>
                  </a:cubicBezTo>
                  <a:cubicBezTo>
                    <a:pt x="7311147" y="4593568"/>
                    <a:pt x="7662004" y="4583099"/>
                    <a:pt x="7776447" y="4579103"/>
                  </a:cubicBezTo>
                  <a:lnTo>
                    <a:pt x="7984528" y="4571830"/>
                  </a:lnTo>
                  <a:lnTo>
                    <a:pt x="7982558" y="4557703"/>
                  </a:lnTo>
                  <a:cubicBezTo>
                    <a:pt x="7980861" y="4545541"/>
                    <a:pt x="7987081" y="4540575"/>
                    <a:pt x="8027282" y="4522006"/>
                  </a:cubicBezTo>
                  <a:cubicBezTo>
                    <a:pt x="8073935" y="4500454"/>
                    <a:pt x="8121841" y="4485945"/>
                    <a:pt x="8383651" y="4414059"/>
                  </a:cubicBezTo>
                  <a:cubicBezTo>
                    <a:pt x="8598007" y="4355205"/>
                    <a:pt x="8649732" y="4329023"/>
                    <a:pt x="8649732" y="4279381"/>
                  </a:cubicBezTo>
                  <a:cubicBezTo>
                    <a:pt x="8649732" y="4246294"/>
                    <a:pt x="8602746" y="4203683"/>
                    <a:pt x="8518546" y="4160413"/>
                  </a:cubicBezTo>
                  <a:cubicBezTo>
                    <a:pt x="8455045" y="4127778"/>
                    <a:pt x="8451981" y="4126866"/>
                    <a:pt x="8443710" y="4138120"/>
                  </a:cubicBezTo>
                  <a:cubicBezTo>
                    <a:pt x="8435851" y="4148813"/>
                    <a:pt x="8421868" y="4150306"/>
                    <a:pt x="8286097" y="4154930"/>
                  </a:cubicBezTo>
                  <a:cubicBezTo>
                    <a:pt x="8204152" y="4157720"/>
                    <a:pt x="8063792" y="4166114"/>
                    <a:pt x="7974187" y="4173580"/>
                  </a:cubicBezTo>
                  <a:cubicBezTo>
                    <a:pt x="7713214" y="4195327"/>
                    <a:pt x="7406309" y="4191744"/>
                    <a:pt x="6861417" y="4160589"/>
                  </a:cubicBezTo>
                  <a:cubicBezTo>
                    <a:pt x="6747404" y="4154070"/>
                    <a:pt x="6610960" y="4147059"/>
                    <a:pt x="6558208" y="4145011"/>
                  </a:cubicBezTo>
                  <a:cubicBezTo>
                    <a:pt x="6505456" y="4142953"/>
                    <a:pt x="6371796" y="4136613"/>
                    <a:pt x="6261186" y="4130906"/>
                  </a:cubicBezTo>
                  <a:cubicBezTo>
                    <a:pt x="6111250" y="4123168"/>
                    <a:pt x="5945140" y="4120485"/>
                    <a:pt x="5608359" y="4120362"/>
                  </a:cubicBezTo>
                  <a:cubicBezTo>
                    <a:pt x="5108604" y="4120125"/>
                    <a:pt x="5134059" y="4118821"/>
                    <a:pt x="4738952" y="4166555"/>
                  </a:cubicBezTo>
                  <a:cubicBezTo>
                    <a:pt x="4467355" y="4199361"/>
                    <a:pt x="4372133" y="4208691"/>
                    <a:pt x="4240823" y="4215352"/>
                  </a:cubicBezTo>
                  <a:cubicBezTo>
                    <a:pt x="4120032" y="4221482"/>
                    <a:pt x="3442668" y="4215115"/>
                    <a:pt x="2991711" y="4203761"/>
                  </a:cubicBezTo>
                  <a:cubicBezTo>
                    <a:pt x="2685176" y="4195988"/>
                    <a:pt x="1506561" y="4199903"/>
                    <a:pt x="1227294" y="4209623"/>
                  </a:cubicBezTo>
                  <a:cubicBezTo>
                    <a:pt x="1132000" y="4212939"/>
                    <a:pt x="978848" y="4215662"/>
                    <a:pt x="886957" y="4215676"/>
                  </a:cubicBezTo>
                  <a:lnTo>
                    <a:pt x="719883" y="4215699"/>
                  </a:lnTo>
                  <a:lnTo>
                    <a:pt x="736924" y="4200704"/>
                  </a:lnTo>
                  <a:cubicBezTo>
                    <a:pt x="746297" y="4192457"/>
                    <a:pt x="763004" y="4184281"/>
                    <a:pt x="774052" y="4182540"/>
                  </a:cubicBezTo>
                  <a:cubicBezTo>
                    <a:pt x="877475" y="4166231"/>
                    <a:pt x="2650048" y="4153942"/>
                    <a:pt x="3101624" y="4166405"/>
                  </a:cubicBezTo>
                  <a:cubicBezTo>
                    <a:pt x="3241502" y="4170266"/>
                    <a:pt x="3541365" y="4175085"/>
                    <a:pt x="3767987" y="4177115"/>
                  </a:cubicBezTo>
                  <a:cubicBezTo>
                    <a:pt x="4259281" y="4181516"/>
                    <a:pt x="4306689" y="4178790"/>
                    <a:pt x="4819395" y="4117123"/>
                  </a:cubicBezTo>
                  <a:cubicBezTo>
                    <a:pt x="5145289" y="4077915"/>
                    <a:pt x="5155943" y="4077375"/>
                    <a:pt x="5583607" y="4078359"/>
                  </a:cubicBezTo>
                  <a:cubicBezTo>
                    <a:pt x="5976635" y="4079273"/>
                    <a:pt x="6168908" y="4085506"/>
                    <a:pt x="6774786" y="4117023"/>
                  </a:cubicBezTo>
                  <a:cubicBezTo>
                    <a:pt x="7260823" y="4142305"/>
                    <a:pt x="7323621" y="4144421"/>
                    <a:pt x="7591594" y="4144547"/>
                  </a:cubicBezTo>
                  <a:cubicBezTo>
                    <a:pt x="7808250" y="4144547"/>
                    <a:pt x="7889546" y="4142395"/>
                    <a:pt x="7972905" y="4133988"/>
                  </a:cubicBezTo>
                  <a:cubicBezTo>
                    <a:pt x="8031176" y="4128109"/>
                    <a:pt x="8150912" y="4120363"/>
                    <a:pt x="8238986" y="4116773"/>
                  </a:cubicBezTo>
                  <a:cubicBezTo>
                    <a:pt x="8327060" y="4113187"/>
                    <a:pt x="8401834" y="4109496"/>
                    <a:pt x="8405150" y="4108572"/>
                  </a:cubicBezTo>
                  <a:cubicBezTo>
                    <a:pt x="8408467" y="4107658"/>
                    <a:pt x="8391433" y="4095366"/>
                    <a:pt x="8367300" y="4081275"/>
                  </a:cubicBezTo>
                  <a:cubicBezTo>
                    <a:pt x="8320138" y="4053734"/>
                    <a:pt x="8287219" y="4021244"/>
                    <a:pt x="8280875" y="3995974"/>
                  </a:cubicBezTo>
                  <a:cubicBezTo>
                    <a:pt x="8273999" y="3968591"/>
                    <a:pt x="8283074" y="3930350"/>
                    <a:pt x="8303225" y="3901764"/>
                  </a:cubicBezTo>
                  <a:cubicBezTo>
                    <a:pt x="8317768" y="3881136"/>
                    <a:pt x="8319841" y="3875365"/>
                    <a:pt x="8311408" y="3878976"/>
                  </a:cubicBezTo>
                  <a:cubicBezTo>
                    <a:pt x="8281519" y="3891778"/>
                    <a:pt x="8171450" y="3894079"/>
                    <a:pt x="7641098" y="3892984"/>
                  </a:cubicBezTo>
                  <a:cubicBezTo>
                    <a:pt x="7184479" y="3892053"/>
                    <a:pt x="7019278" y="3893949"/>
                    <a:pt x="6824290" y="3902420"/>
                  </a:cubicBezTo>
                  <a:cubicBezTo>
                    <a:pt x="6318006" y="3924402"/>
                    <a:pt x="6188157" y="3926186"/>
                    <a:pt x="5670238" y="3918293"/>
                  </a:cubicBezTo>
                  <a:cubicBezTo>
                    <a:pt x="5281380" y="3912366"/>
                    <a:pt x="4970148" y="3912357"/>
                    <a:pt x="4219166" y="3918293"/>
                  </a:cubicBezTo>
                  <a:cubicBezTo>
                    <a:pt x="3299039" y="3925511"/>
                    <a:pt x="3086924" y="3929594"/>
                    <a:pt x="2885664" y="3943963"/>
                  </a:cubicBezTo>
                  <a:cubicBezTo>
                    <a:pt x="2834613" y="3947609"/>
                    <a:pt x="2749684" y="3953210"/>
                    <a:pt x="2696931" y="3956411"/>
                  </a:cubicBezTo>
                  <a:cubicBezTo>
                    <a:pt x="2553447" y="3965122"/>
                    <a:pt x="661047" y="3977218"/>
                    <a:pt x="610558" y="3969746"/>
                  </a:cubicBezTo>
                  <a:cubicBezTo>
                    <a:pt x="565938" y="3963145"/>
                    <a:pt x="533322" y="3950493"/>
                    <a:pt x="535789" y="3940742"/>
                  </a:cubicBezTo>
                  <a:cubicBezTo>
                    <a:pt x="536788" y="3936781"/>
                    <a:pt x="801715" y="3934132"/>
                    <a:pt x="1290718" y="3933195"/>
                  </a:cubicBezTo>
                  <a:cubicBezTo>
                    <a:pt x="2187437" y="3931487"/>
                    <a:pt x="2560479" y="3924577"/>
                    <a:pt x="2904228" y="3903354"/>
                  </a:cubicBezTo>
                  <a:cubicBezTo>
                    <a:pt x="3129972" y="3889416"/>
                    <a:pt x="3229202" y="3887014"/>
                    <a:pt x="3804573" y="3881561"/>
                  </a:cubicBezTo>
                  <a:cubicBezTo>
                    <a:pt x="4160226" y="3878190"/>
                    <a:pt x="4916237" y="3876191"/>
                    <a:pt x="5484600" y="3877121"/>
                  </a:cubicBezTo>
                  <a:cubicBezTo>
                    <a:pt x="6426119" y="3878661"/>
                    <a:pt x="6537790" y="3877781"/>
                    <a:pt x="6740752" y="3867203"/>
                  </a:cubicBezTo>
                  <a:cubicBezTo>
                    <a:pt x="6926481" y="3857528"/>
                    <a:pt x="7078385" y="3855327"/>
                    <a:pt x="7654394" y="3853959"/>
                  </a:cubicBezTo>
                  <a:lnTo>
                    <a:pt x="8345268" y="3852318"/>
                  </a:lnTo>
                  <a:lnTo>
                    <a:pt x="8390759" y="3820297"/>
                  </a:lnTo>
                  <a:cubicBezTo>
                    <a:pt x="8461150" y="3770746"/>
                    <a:pt x="8585070" y="3702929"/>
                    <a:pt x="8769158" y="3613213"/>
                  </a:cubicBezTo>
                  <a:cubicBezTo>
                    <a:pt x="8952547" y="3523837"/>
                    <a:pt x="9047308" y="3473335"/>
                    <a:pt x="9068965" y="3453429"/>
                  </a:cubicBezTo>
                  <a:cubicBezTo>
                    <a:pt x="9089687" y="3434386"/>
                    <a:pt x="9087212" y="3409523"/>
                    <a:pt x="9062778" y="3391298"/>
                  </a:cubicBezTo>
                  <a:cubicBezTo>
                    <a:pt x="9026229" y="3364034"/>
                    <a:pt x="8924076" y="3335710"/>
                    <a:pt x="8908112" y="3348414"/>
                  </a:cubicBezTo>
                  <a:cubicBezTo>
                    <a:pt x="8903839" y="3351814"/>
                    <a:pt x="8859967" y="3356471"/>
                    <a:pt x="8810619" y="3358765"/>
                  </a:cubicBezTo>
                  <a:cubicBezTo>
                    <a:pt x="8689290" y="3364401"/>
                    <a:pt x="8573514" y="3372655"/>
                    <a:pt x="8414591" y="3386993"/>
                  </a:cubicBezTo>
                  <a:cubicBezTo>
                    <a:pt x="8341419" y="3393594"/>
                    <a:pt x="8209151" y="3403664"/>
                    <a:pt x="8120664" y="3409372"/>
                  </a:cubicBezTo>
                  <a:cubicBezTo>
                    <a:pt x="8032176" y="3415079"/>
                    <a:pt x="7959032" y="3420341"/>
                    <a:pt x="7958119" y="3421069"/>
                  </a:cubicBezTo>
                  <a:cubicBezTo>
                    <a:pt x="7957205" y="3421797"/>
                    <a:pt x="7960669" y="3430460"/>
                    <a:pt x="7965811" y="3440322"/>
                  </a:cubicBezTo>
                  <a:cubicBezTo>
                    <a:pt x="7970953" y="3450186"/>
                    <a:pt x="7976955" y="3471660"/>
                    <a:pt x="7979149" y="3488045"/>
                  </a:cubicBezTo>
                  <a:lnTo>
                    <a:pt x="7983136" y="3517832"/>
                  </a:lnTo>
                  <a:lnTo>
                    <a:pt x="8020959" y="3514523"/>
                  </a:lnTo>
                  <a:cubicBezTo>
                    <a:pt x="8041763" y="3512698"/>
                    <a:pt x="8110298" y="3509582"/>
                    <a:pt x="8173261" y="3507589"/>
                  </a:cubicBezTo>
                  <a:cubicBezTo>
                    <a:pt x="8318034" y="3503011"/>
                    <a:pt x="8673203" y="3482811"/>
                    <a:pt x="8822854" y="3470644"/>
                  </a:cubicBezTo>
                  <a:cubicBezTo>
                    <a:pt x="8885738" y="3465533"/>
                    <a:pt x="8943517" y="3461350"/>
                    <a:pt x="8951253" y="3461350"/>
                  </a:cubicBezTo>
                  <a:cubicBezTo>
                    <a:pt x="8968837" y="3461350"/>
                    <a:pt x="8969356" y="3474336"/>
                    <a:pt x="8952387" y="3489692"/>
                  </a:cubicBezTo>
                  <a:cubicBezTo>
                    <a:pt x="8941190" y="3499825"/>
                    <a:pt x="8915658" y="3503203"/>
                    <a:pt x="8762108" y="3514873"/>
                  </a:cubicBezTo>
                  <a:cubicBezTo>
                    <a:pt x="8605265" y="3526797"/>
                    <a:pt x="8384945" y="3538930"/>
                    <a:pt x="8072126" y="3552873"/>
                  </a:cubicBezTo>
                  <a:lnTo>
                    <a:pt x="7974083" y="3557243"/>
                  </a:lnTo>
                  <a:lnTo>
                    <a:pt x="7959196" y="3593868"/>
                  </a:lnTo>
                  <a:cubicBezTo>
                    <a:pt x="7951009" y="3614012"/>
                    <a:pt x="7944309" y="3631412"/>
                    <a:pt x="7944309" y="3632534"/>
                  </a:cubicBezTo>
                  <a:cubicBezTo>
                    <a:pt x="7944309" y="3636072"/>
                    <a:pt x="8279808" y="3633820"/>
                    <a:pt x="8473379" y="3628971"/>
                  </a:cubicBezTo>
                  <a:cubicBezTo>
                    <a:pt x="8575480" y="3626418"/>
                    <a:pt x="8665593" y="3626036"/>
                    <a:pt x="8673629" y="3628125"/>
                  </a:cubicBezTo>
                  <a:cubicBezTo>
                    <a:pt x="8696707" y="3634118"/>
                    <a:pt x="8677628" y="3644674"/>
                    <a:pt x="8634264" y="3649910"/>
                  </a:cubicBezTo>
                  <a:cubicBezTo>
                    <a:pt x="8613844" y="3652375"/>
                    <a:pt x="8592321" y="3656962"/>
                    <a:pt x="8586434" y="3660102"/>
                  </a:cubicBezTo>
                  <a:cubicBezTo>
                    <a:pt x="8580550" y="3663242"/>
                    <a:pt x="8427396" y="3668918"/>
                    <a:pt x="8246098" y="3672710"/>
                  </a:cubicBezTo>
                  <a:lnTo>
                    <a:pt x="7916463" y="3679607"/>
                  </a:lnTo>
                  <a:lnTo>
                    <a:pt x="7891279" y="3700231"/>
                  </a:lnTo>
                  <a:cubicBezTo>
                    <a:pt x="7794894" y="3779169"/>
                    <a:pt x="7656534" y="3775033"/>
                    <a:pt x="7551374" y="3690071"/>
                  </a:cubicBezTo>
                  <a:lnTo>
                    <a:pt x="7526623" y="3670072"/>
                  </a:lnTo>
                  <a:lnTo>
                    <a:pt x="7112031" y="3673855"/>
                  </a:lnTo>
                  <a:cubicBezTo>
                    <a:pt x="6623027" y="3678317"/>
                    <a:pt x="6581498" y="3679678"/>
                    <a:pt x="5571233" y="3724392"/>
                  </a:cubicBezTo>
                  <a:cubicBezTo>
                    <a:pt x="5455518" y="3729516"/>
                    <a:pt x="5287219" y="3736199"/>
                    <a:pt x="5197234" y="3739243"/>
                  </a:cubicBezTo>
                  <a:cubicBezTo>
                    <a:pt x="4991329" y="3746213"/>
                    <a:pt x="4012544" y="3737419"/>
                    <a:pt x="3476582" y="3723793"/>
                  </a:cubicBezTo>
                  <a:cubicBezTo>
                    <a:pt x="3172338" y="3716056"/>
                    <a:pt x="2911004" y="3714174"/>
                    <a:pt x="2377499" y="3715871"/>
                  </a:cubicBezTo>
                  <a:lnTo>
                    <a:pt x="1677569" y="3718092"/>
                  </a:lnTo>
                  <a:lnTo>
                    <a:pt x="1648437" y="3744940"/>
                  </a:lnTo>
                  <a:cubicBezTo>
                    <a:pt x="1632414" y="3759706"/>
                    <a:pt x="1603502" y="3779194"/>
                    <a:pt x="1584187" y="3788246"/>
                  </a:cubicBezTo>
                  <a:cubicBezTo>
                    <a:pt x="1553348" y="3802701"/>
                    <a:pt x="1541531" y="3804679"/>
                    <a:pt x="1487190" y="3804487"/>
                  </a:cubicBezTo>
                  <a:cubicBezTo>
                    <a:pt x="1417172" y="3804233"/>
                    <a:pt x="1378617" y="3792508"/>
                    <a:pt x="1321575" y="3754090"/>
                  </a:cubicBezTo>
                  <a:lnTo>
                    <a:pt x="1289176" y="3732269"/>
                  </a:lnTo>
                  <a:lnTo>
                    <a:pt x="1047846" y="3739275"/>
                  </a:lnTo>
                  <a:cubicBezTo>
                    <a:pt x="712579" y="3749006"/>
                    <a:pt x="479066" y="3750462"/>
                    <a:pt x="476356" y="3742838"/>
                  </a:cubicBezTo>
                  <a:cubicBezTo>
                    <a:pt x="475154" y="3739436"/>
                    <a:pt x="481608" y="3731084"/>
                    <a:pt x="490714" y="3724279"/>
                  </a:cubicBezTo>
                  <a:cubicBezTo>
                    <a:pt x="504231" y="3714176"/>
                    <a:pt x="518270" y="3711662"/>
                    <a:pt x="567169" y="3710584"/>
                  </a:cubicBezTo>
                  <a:cubicBezTo>
                    <a:pt x="1053411" y="3699867"/>
                    <a:pt x="1258521" y="3694847"/>
                    <a:pt x="1259858" y="3693635"/>
                  </a:cubicBezTo>
                  <a:cubicBezTo>
                    <a:pt x="1260756" y="3692823"/>
                    <a:pt x="1255419" y="3678510"/>
                    <a:pt x="1248010" y="3661821"/>
                  </a:cubicBezTo>
                  <a:cubicBezTo>
                    <a:pt x="1234591" y="3631591"/>
                    <a:pt x="1229351" y="3569519"/>
                    <a:pt x="1236579" y="3526408"/>
                  </a:cubicBezTo>
                  <a:cubicBezTo>
                    <a:pt x="1239596" y="3508417"/>
                    <a:pt x="1238899" y="3507842"/>
                    <a:pt x="1208733" y="3503432"/>
                  </a:cubicBezTo>
                  <a:cubicBezTo>
                    <a:pt x="1177290" y="3498835"/>
                    <a:pt x="970026" y="3477942"/>
                    <a:pt x="881908" y="3470488"/>
                  </a:cubicBezTo>
                  <a:cubicBezTo>
                    <a:pt x="830576" y="3466146"/>
                    <a:pt x="817504" y="3456984"/>
                    <a:pt x="836104" y="3438390"/>
                  </a:cubicBezTo>
                  <a:cubicBezTo>
                    <a:pt x="844625" y="3429873"/>
                    <a:pt x="856231" y="3429619"/>
                    <a:pt x="937504" y="3436191"/>
                  </a:cubicBezTo>
                  <a:cubicBezTo>
                    <a:pt x="987983" y="3440273"/>
                    <a:pt x="1080348" y="3449113"/>
                    <a:pt x="1142762" y="3455840"/>
                  </a:cubicBezTo>
                  <a:lnTo>
                    <a:pt x="1256240" y="3468072"/>
                  </a:lnTo>
                  <a:lnTo>
                    <a:pt x="1281990" y="3440842"/>
                  </a:lnTo>
                  <a:cubicBezTo>
                    <a:pt x="1304779" y="3416744"/>
                    <a:pt x="1328703" y="3403939"/>
                    <a:pt x="1377947" y="3389484"/>
                  </a:cubicBezTo>
                  <a:cubicBezTo>
                    <a:pt x="1384545" y="3387542"/>
                    <a:pt x="1385830" y="3369155"/>
                    <a:pt x="1384135" y="3300966"/>
                  </a:cubicBezTo>
                  <a:cubicBezTo>
                    <a:pt x="1382967" y="3253625"/>
                    <a:pt x="1380492" y="3213392"/>
                    <a:pt x="1378655" y="3211559"/>
                  </a:cubicBezTo>
                  <a:cubicBezTo>
                    <a:pt x="1376817" y="3209736"/>
                    <a:pt x="1309988" y="3210831"/>
                    <a:pt x="1230144" y="3214010"/>
                  </a:cubicBezTo>
                  <a:cubicBezTo>
                    <a:pt x="1028561" y="3222037"/>
                    <a:pt x="514192" y="3232066"/>
                    <a:pt x="261678" y="3232896"/>
                  </a:cubicBezTo>
                  <a:cubicBezTo>
                    <a:pt x="39886" y="3233624"/>
                    <a:pt x="-3751" y="3229616"/>
                    <a:pt x="228" y="3208894"/>
                  </a:cubicBezTo>
                  <a:cubicBezTo>
                    <a:pt x="2074" y="3199286"/>
                    <a:pt x="27027" y="3198054"/>
                    <a:pt x="299184" y="3194125"/>
                  </a:cubicBezTo>
                  <a:cubicBezTo>
                    <a:pt x="662410" y="3188883"/>
                    <a:pt x="1200306" y="3177259"/>
                    <a:pt x="1303100" y="3172433"/>
                  </a:cubicBezTo>
                  <a:cubicBezTo>
                    <a:pt x="1361219" y="3169702"/>
                    <a:pt x="1378902" y="3166904"/>
                    <a:pt x="1378902" y="3160440"/>
                  </a:cubicBezTo>
                  <a:cubicBezTo>
                    <a:pt x="1378902" y="3155804"/>
                    <a:pt x="1381625" y="3152010"/>
                    <a:pt x="1384953" y="3152010"/>
                  </a:cubicBezTo>
                  <a:cubicBezTo>
                    <a:pt x="1388801" y="3152010"/>
                    <a:pt x="1389844" y="3106409"/>
                    <a:pt x="1387818" y="3026729"/>
                  </a:cubicBezTo>
                  <a:cubicBezTo>
                    <a:pt x="1386065" y="2957825"/>
                    <a:pt x="1369475" y="2276737"/>
                    <a:pt x="1350951" y="1513202"/>
                  </a:cubicBezTo>
                  <a:cubicBezTo>
                    <a:pt x="1319522" y="217745"/>
                    <a:pt x="1317948" y="123529"/>
                    <a:pt x="1327396" y="103623"/>
                  </a:cubicBezTo>
                  <a:cubicBezTo>
                    <a:pt x="1359842" y="35261"/>
                    <a:pt x="1476199" y="29562"/>
                    <a:pt x="1518599" y="94258"/>
                  </a:cubicBezTo>
                  <a:cubicBezTo>
                    <a:pt x="1525884" y="105374"/>
                    <a:pt x="1530472" y="126873"/>
                    <a:pt x="1532109" y="157565"/>
                  </a:cubicBezTo>
                  <a:cubicBezTo>
                    <a:pt x="1533480" y="183125"/>
                    <a:pt x="1550942" y="866635"/>
                    <a:pt x="1570931" y="1676478"/>
                  </a:cubicBezTo>
                  <a:cubicBezTo>
                    <a:pt x="1590919" y="2486318"/>
                    <a:pt x="1608316" y="3154150"/>
                    <a:pt x="1609592" y="3160545"/>
                  </a:cubicBezTo>
                  <a:cubicBezTo>
                    <a:pt x="1610861" y="3166940"/>
                    <a:pt x="1620048" y="3175795"/>
                    <a:pt x="1629993" y="3180222"/>
                  </a:cubicBezTo>
                  <a:cubicBezTo>
                    <a:pt x="1647604" y="3188062"/>
                    <a:pt x="1647713" y="3188382"/>
                    <a:pt x="1634153" y="3192516"/>
                  </a:cubicBezTo>
                  <a:cubicBezTo>
                    <a:pt x="1620460" y="3196690"/>
                    <a:pt x="1620231" y="3198406"/>
                    <a:pt x="1620324" y="3296572"/>
                  </a:cubicBezTo>
                  <a:cubicBezTo>
                    <a:pt x="1620371" y="3351470"/>
                    <a:pt x="1622464" y="3399478"/>
                    <a:pt x="1624965" y="3403254"/>
                  </a:cubicBezTo>
                  <a:cubicBezTo>
                    <a:pt x="1627466" y="3407032"/>
                    <a:pt x="1637866" y="3414412"/>
                    <a:pt x="1648075" y="3419653"/>
                  </a:cubicBezTo>
                  <a:cubicBezTo>
                    <a:pt x="1678242" y="3435133"/>
                    <a:pt x="1711011" y="3471065"/>
                    <a:pt x="1722578" y="3501346"/>
                  </a:cubicBezTo>
                  <a:cubicBezTo>
                    <a:pt x="1729740" y="3520094"/>
                    <a:pt x="1737763" y="3530556"/>
                    <a:pt x="1746415" y="3532426"/>
                  </a:cubicBezTo>
                  <a:cubicBezTo>
                    <a:pt x="1768158" y="3537129"/>
                    <a:pt x="1888665" y="3546988"/>
                    <a:pt x="2016258" y="3554507"/>
                  </a:cubicBezTo>
                  <a:cubicBezTo>
                    <a:pt x="2200004" y="3565333"/>
                    <a:pt x="2210797" y="3566926"/>
                    <a:pt x="2213159" y="3583562"/>
                  </a:cubicBezTo>
                  <a:cubicBezTo>
                    <a:pt x="2214378" y="3592088"/>
                    <a:pt x="2211234" y="3599010"/>
                    <a:pt x="2205093" y="3601364"/>
                  </a:cubicBezTo>
                  <a:cubicBezTo>
                    <a:pt x="2195355" y="3605099"/>
                    <a:pt x="1799005" y="3581944"/>
                    <a:pt x="1756035" y="3575128"/>
                  </a:cubicBezTo>
                  <a:lnTo>
                    <a:pt x="1734707" y="3571744"/>
                  </a:lnTo>
                  <a:lnTo>
                    <a:pt x="1717668" y="3625822"/>
                  </a:lnTo>
                  <a:cubicBezTo>
                    <a:pt x="1708295" y="3655563"/>
                    <a:pt x="1701335" y="3680503"/>
                    <a:pt x="1702198" y="3681244"/>
                  </a:cubicBezTo>
                  <a:cubicBezTo>
                    <a:pt x="1703062" y="3681989"/>
                    <a:pt x="1802621" y="3680279"/>
                    <a:pt x="1923440" y="3677481"/>
                  </a:cubicBezTo>
                  <a:cubicBezTo>
                    <a:pt x="2362143" y="3667277"/>
                    <a:pt x="2951036" y="3671328"/>
                    <a:pt x="3730320" y="3689914"/>
                  </a:cubicBezTo>
                  <a:cubicBezTo>
                    <a:pt x="3868156" y="3693201"/>
                    <a:pt x="4223189" y="3697761"/>
                    <a:pt x="4519283" y="3700048"/>
                  </a:cubicBezTo>
                  <a:cubicBezTo>
                    <a:pt x="5106380" y="3704578"/>
                    <a:pt x="5225918" y="3702083"/>
                    <a:pt x="5874443" y="3671678"/>
                  </a:cubicBezTo>
                  <a:cubicBezTo>
                    <a:pt x="6483511" y="3643127"/>
                    <a:pt x="6569254" y="3640560"/>
                    <a:pt x="7049038" y="3636498"/>
                  </a:cubicBezTo>
                  <a:lnTo>
                    <a:pt x="7499645" y="3632685"/>
                  </a:lnTo>
                  <a:lnTo>
                    <a:pt x="7496068" y="3618435"/>
                  </a:lnTo>
                  <a:cubicBezTo>
                    <a:pt x="7494101" y="3610598"/>
                    <a:pt x="7489649" y="3596717"/>
                    <a:pt x="7486179" y="3587589"/>
                  </a:cubicBezTo>
                  <a:lnTo>
                    <a:pt x="7479867" y="3570992"/>
                  </a:lnTo>
                  <a:lnTo>
                    <a:pt x="7333076" y="3576002"/>
                  </a:lnTo>
                  <a:cubicBezTo>
                    <a:pt x="7252342" y="3578760"/>
                    <a:pt x="6666963" y="3581482"/>
                    <a:pt x="6032235" y="3582048"/>
                  </a:cubicBezTo>
                  <a:cubicBezTo>
                    <a:pt x="4908227" y="3583047"/>
                    <a:pt x="4769719" y="3585024"/>
                    <a:pt x="4503452" y="3603766"/>
                  </a:cubicBezTo>
                  <a:cubicBezTo>
                    <a:pt x="4320722" y="3616629"/>
                    <a:pt x="4166119" y="3621301"/>
                    <a:pt x="4104690" y="3615819"/>
                  </a:cubicBezTo>
                  <a:cubicBezTo>
                    <a:pt x="3915901" y="3598966"/>
                    <a:pt x="3847954" y="3596703"/>
                    <a:pt x="3729904" y="3603343"/>
                  </a:cubicBezTo>
                  <a:cubicBezTo>
                    <a:pt x="3608797" y="3610156"/>
                    <a:pt x="3506265" y="3623380"/>
                    <a:pt x="3393942" y="3646670"/>
                  </a:cubicBezTo>
                  <a:cubicBezTo>
                    <a:pt x="3317739" y="3662469"/>
                    <a:pt x="3273566" y="3663339"/>
                    <a:pt x="3268118" y="3649146"/>
                  </a:cubicBezTo>
                  <a:cubicBezTo>
                    <a:pt x="3265819" y="3643157"/>
                    <a:pt x="3268372" y="3635934"/>
                    <a:pt x="3274306" y="3631592"/>
                  </a:cubicBezTo>
                  <a:cubicBezTo>
                    <a:pt x="3284286" y="3624295"/>
                    <a:pt x="3443686" y="3594049"/>
                    <a:pt x="3569433" y="3575588"/>
                  </a:cubicBezTo>
                  <a:cubicBezTo>
                    <a:pt x="3671973" y="3560536"/>
                    <a:pt x="3918515" y="3556992"/>
                    <a:pt x="4029688" y="3568971"/>
                  </a:cubicBezTo>
                  <a:cubicBezTo>
                    <a:pt x="4080328" y="3574429"/>
                    <a:pt x="4151257" y="3578892"/>
                    <a:pt x="4187308" y="3578892"/>
                  </a:cubicBezTo>
                  <a:cubicBezTo>
                    <a:pt x="4243042" y="3578892"/>
                    <a:pt x="4568830" y="3561972"/>
                    <a:pt x="4720391" y="3551207"/>
                  </a:cubicBezTo>
                  <a:cubicBezTo>
                    <a:pt x="4823593" y="3543876"/>
                    <a:pt x="6150990" y="3537122"/>
                    <a:pt x="6514894" y="3542077"/>
                  </a:cubicBezTo>
                  <a:cubicBezTo>
                    <a:pt x="6878213" y="3547022"/>
                    <a:pt x="7296956" y="3541721"/>
                    <a:pt x="7427616" y="3530544"/>
                  </a:cubicBezTo>
                  <a:lnTo>
                    <a:pt x="7477120" y="3526307"/>
                  </a:lnTo>
                  <a:lnTo>
                    <a:pt x="7480831" y="3501561"/>
                  </a:lnTo>
                  <a:cubicBezTo>
                    <a:pt x="7482873" y="3487950"/>
                    <a:pt x="7486766" y="3468708"/>
                    <a:pt x="7489487" y="3458803"/>
                  </a:cubicBezTo>
                  <a:lnTo>
                    <a:pt x="7494433" y="3440791"/>
                  </a:lnTo>
                  <a:lnTo>
                    <a:pt x="7374394" y="3445636"/>
                  </a:lnTo>
                  <a:cubicBezTo>
                    <a:pt x="7188039" y="3453156"/>
                    <a:pt x="5880085" y="3455232"/>
                    <a:pt x="5401053" y="3448767"/>
                  </a:cubicBezTo>
                  <a:cubicBezTo>
                    <a:pt x="5122651" y="3445009"/>
                    <a:pt x="4891330" y="3445125"/>
                    <a:pt x="4745132" y="3449089"/>
                  </a:cubicBezTo>
                  <a:cubicBezTo>
                    <a:pt x="4200510" y="3463863"/>
                    <a:pt x="4069517" y="3468639"/>
                    <a:pt x="4002591" y="3476178"/>
                  </a:cubicBezTo>
                  <a:cubicBezTo>
                    <a:pt x="3929292" y="3484431"/>
                    <a:pt x="3903583" y="3481389"/>
                    <a:pt x="3903583" y="3464459"/>
                  </a:cubicBezTo>
                  <a:cubicBezTo>
                    <a:pt x="3903583" y="3440307"/>
                    <a:pt x="3979480" y="3431749"/>
                    <a:pt x="4262484" y="3423995"/>
                  </a:cubicBezTo>
                  <a:cubicBezTo>
                    <a:pt x="4383304" y="3420684"/>
                    <a:pt x="4551771" y="3415440"/>
                    <a:pt x="4636854" y="3412341"/>
                  </a:cubicBezTo>
                  <a:cubicBezTo>
                    <a:pt x="4723766" y="3409175"/>
                    <a:pt x="5305374" y="3408129"/>
                    <a:pt x="5964169" y="3409954"/>
                  </a:cubicBezTo>
                  <a:cubicBezTo>
                    <a:pt x="6730952" y="3412082"/>
                    <a:pt x="7202694" y="3410936"/>
                    <a:pt x="7327226" y="3406653"/>
                  </a:cubicBezTo>
                  <a:lnTo>
                    <a:pt x="7517667" y="3400106"/>
                  </a:lnTo>
                  <a:lnTo>
                    <a:pt x="7536138" y="3381641"/>
                  </a:lnTo>
                  <a:cubicBezTo>
                    <a:pt x="7546296" y="3371483"/>
                    <a:pt x="7569196" y="3357692"/>
                    <a:pt x="7587026" y="3350992"/>
                  </a:cubicBezTo>
                  <a:lnTo>
                    <a:pt x="7619444" y="3338812"/>
                  </a:lnTo>
                  <a:lnTo>
                    <a:pt x="7617237" y="3280986"/>
                  </a:lnTo>
                  <a:cubicBezTo>
                    <a:pt x="7616018" y="3249181"/>
                    <a:pt x="7614055" y="3222117"/>
                    <a:pt x="7612860" y="3220845"/>
                  </a:cubicBezTo>
                  <a:cubicBezTo>
                    <a:pt x="7611675" y="3219576"/>
                    <a:pt x="7550007" y="3222132"/>
                    <a:pt x="7475838" y="3226511"/>
                  </a:cubicBezTo>
                  <a:cubicBezTo>
                    <a:pt x="7223276" y="3241450"/>
                    <a:pt x="6700195" y="3232730"/>
                    <a:pt x="6645316" y="3212666"/>
                  </a:cubicBezTo>
                  <a:cubicBezTo>
                    <a:pt x="6631139" y="3207481"/>
                    <a:pt x="6630902" y="3206608"/>
                    <a:pt x="6640975" y="3196611"/>
                  </a:cubicBezTo>
                  <a:cubicBezTo>
                    <a:pt x="6650559" y="3187100"/>
                    <a:pt x="6664801" y="3186348"/>
                    <a:pt x="6782822" y="3189131"/>
                  </a:cubicBezTo>
                  <a:cubicBezTo>
                    <a:pt x="7099227" y="3196592"/>
                    <a:pt x="7602175" y="3188437"/>
                    <a:pt x="7613029" y="3175653"/>
                  </a:cubicBezTo>
                  <a:cubicBezTo>
                    <a:pt x="7624030" y="3162704"/>
                    <a:pt x="7618978" y="2837675"/>
                    <a:pt x="7587598" y="1539633"/>
                  </a:cubicBezTo>
                  <a:cubicBezTo>
                    <a:pt x="7554121" y="154856"/>
                    <a:pt x="7552607" y="65505"/>
                    <a:pt x="7562381" y="50592"/>
                  </a:cubicBezTo>
                  <a:cubicBezTo>
                    <a:pt x="7568098" y="41867"/>
                    <a:pt x="7583069" y="26886"/>
                    <a:pt x="7595649" y="17301"/>
                  </a:cubicBezTo>
                  <a:cubicBezTo>
                    <a:pt x="7615428" y="2233"/>
                    <a:pt x="7624020" y="-107"/>
                    <a:pt x="7659203" y="3"/>
                  </a:cubicBezTo>
                  <a:cubicBezTo>
                    <a:pt x="7706795" y="236"/>
                    <a:pt x="7733877" y="13184"/>
                    <a:pt x="7753955" y="45606"/>
                  </a:cubicBezTo>
                  <a:cubicBezTo>
                    <a:pt x="7766785" y="66324"/>
                    <a:pt x="7767398" y="85158"/>
                    <a:pt x="7802570" y="1542791"/>
                  </a:cubicBezTo>
                  <a:cubicBezTo>
                    <a:pt x="7824490" y="2451249"/>
                    <a:pt x="7840747" y="3029143"/>
                    <a:pt x="7844839" y="3045378"/>
                  </a:cubicBezTo>
                  <a:cubicBezTo>
                    <a:pt x="7848496" y="3059890"/>
                    <a:pt x="7851490" y="3091209"/>
                    <a:pt x="7851490" y="3114980"/>
                  </a:cubicBezTo>
                  <a:lnTo>
                    <a:pt x="7851490" y="3158198"/>
                  </a:lnTo>
                  <a:lnTo>
                    <a:pt x="7880883" y="3158187"/>
                  </a:lnTo>
                  <a:cubicBezTo>
                    <a:pt x="7897049" y="3158180"/>
                    <a:pt x="7946475" y="3155451"/>
                    <a:pt x="7990719" y="3152125"/>
                  </a:cubicBezTo>
                  <a:cubicBezTo>
                    <a:pt x="8034963" y="3148802"/>
                    <a:pt x="8179760" y="3141935"/>
                    <a:pt x="8312492" y="3136864"/>
                  </a:cubicBezTo>
                  <a:cubicBezTo>
                    <a:pt x="8445223" y="3131794"/>
                    <a:pt x="8629605" y="3122824"/>
                    <a:pt x="8722229" y="3116932"/>
                  </a:cubicBezTo>
                  <a:cubicBezTo>
                    <a:pt x="8814854" y="3111040"/>
                    <a:pt x="8892380" y="3107961"/>
                    <a:pt x="8894510" y="3110090"/>
                  </a:cubicBezTo>
                  <a:cubicBezTo>
                    <a:pt x="8900932" y="3116511"/>
                    <a:pt x="8891315" y="3138220"/>
                    <a:pt x="8880151" y="3142504"/>
                  </a:cubicBezTo>
                  <a:cubicBezTo>
                    <a:pt x="8862605" y="3149235"/>
                    <a:pt x="8528462" y="3169513"/>
                    <a:pt x="8315586" y="3176764"/>
                  </a:cubicBezTo>
                  <a:cubicBezTo>
                    <a:pt x="8204976" y="3180534"/>
                    <a:pt x="8060178" y="3187602"/>
                    <a:pt x="7993812" y="3192476"/>
                  </a:cubicBezTo>
                  <a:cubicBezTo>
                    <a:pt x="7927447" y="3197346"/>
                    <a:pt x="7869667" y="3201373"/>
                    <a:pt x="7865413" y="3201420"/>
                  </a:cubicBezTo>
                  <a:cubicBezTo>
                    <a:pt x="7859648" y="3201420"/>
                    <a:pt x="7857677" y="3220919"/>
                    <a:pt x="7857677" y="3277704"/>
                  </a:cubicBezTo>
                  <a:lnTo>
                    <a:pt x="7857677" y="3353900"/>
                  </a:lnTo>
                  <a:lnTo>
                    <a:pt x="7892107" y="3368167"/>
                  </a:lnTo>
                  <a:lnTo>
                    <a:pt x="7926536" y="3382434"/>
                  </a:lnTo>
                  <a:lnTo>
                    <a:pt x="8125701" y="3369038"/>
                  </a:lnTo>
                  <a:cubicBezTo>
                    <a:pt x="8235243" y="3361669"/>
                    <a:pt x="8400051" y="3348954"/>
                    <a:pt x="8491941" y="3340782"/>
                  </a:cubicBezTo>
                  <a:cubicBezTo>
                    <a:pt x="8583832" y="3332609"/>
                    <a:pt x="8690707" y="3323995"/>
                    <a:pt x="8729439" y="3321641"/>
                  </a:cubicBezTo>
                  <a:cubicBezTo>
                    <a:pt x="8768172" y="3319286"/>
                    <a:pt x="8796016" y="3315245"/>
                    <a:pt x="8791318" y="3312659"/>
                  </a:cubicBezTo>
                  <a:cubicBezTo>
                    <a:pt x="8786618" y="3310073"/>
                    <a:pt x="8752144" y="3301883"/>
                    <a:pt x="8714708" y="3294458"/>
                  </a:cubicBezTo>
                  <a:cubicBezTo>
                    <a:pt x="8617631" y="3275207"/>
                    <a:pt x="8618794" y="3275583"/>
                    <a:pt x="8618794" y="3263459"/>
                  </a:cubicBezTo>
                  <a:cubicBezTo>
                    <a:pt x="8618794" y="3249203"/>
                    <a:pt x="8659364" y="3234285"/>
                    <a:pt x="8795151" y="3198614"/>
                  </a:cubicBezTo>
                  <a:cubicBezTo>
                    <a:pt x="8853008" y="3183412"/>
                    <a:pt x="8911001" y="3167587"/>
                    <a:pt x="8924023" y="3163444"/>
                  </a:cubicBezTo>
                  <a:cubicBezTo>
                    <a:pt x="8942940" y="3157424"/>
                    <a:pt x="8948679" y="3157491"/>
                    <a:pt x="8952562" y="3163765"/>
                  </a:cubicBezTo>
                  <a:cubicBezTo>
                    <a:pt x="8955234" y="3168088"/>
                    <a:pt x="8958502" y="3170897"/>
                    <a:pt x="8959822" y="3170006"/>
                  </a:cubicBezTo>
                  <a:cubicBezTo>
                    <a:pt x="8961144" y="3169126"/>
                    <a:pt x="8978142" y="3178956"/>
                    <a:pt x="8997599" y="3191869"/>
                  </a:cubicBezTo>
                  <a:cubicBezTo>
                    <a:pt x="9017053" y="3204786"/>
                    <a:pt x="9062998" y="3231029"/>
                    <a:pt x="9099700" y="3250189"/>
                  </a:cubicBezTo>
                  <a:cubicBezTo>
                    <a:pt x="9164923" y="3284239"/>
                    <a:pt x="9166841" y="3285852"/>
                    <a:pt x="9184837" y="3321878"/>
                  </a:cubicBezTo>
                  <a:cubicBezTo>
                    <a:pt x="9200240" y="3352711"/>
                    <a:pt x="9203182" y="3365852"/>
                    <a:pt x="9202838" y="3402306"/>
                  </a:cubicBezTo>
                  <a:cubicBezTo>
                    <a:pt x="9201992" y="3491600"/>
                    <a:pt x="9149176" y="3556479"/>
                    <a:pt x="9026141" y="3619336"/>
                  </a:cubicBezTo>
                  <a:cubicBezTo>
                    <a:pt x="8931913" y="3667477"/>
                    <a:pt x="8802997" y="3739087"/>
                    <a:pt x="8736304" y="3780333"/>
                  </a:cubicBezTo>
                  <a:cubicBezTo>
                    <a:pt x="8673025" y="3819468"/>
                    <a:pt x="8555787" y="3906590"/>
                    <a:pt x="8552418" y="3916982"/>
                  </a:cubicBezTo>
                  <a:cubicBezTo>
                    <a:pt x="8551148" y="3920887"/>
                    <a:pt x="8567287" y="3934510"/>
                    <a:pt x="8588270" y="3947256"/>
                  </a:cubicBezTo>
                  <a:cubicBezTo>
                    <a:pt x="8636849" y="3976758"/>
                    <a:pt x="8698577" y="4034394"/>
                    <a:pt x="8726264" y="4076098"/>
                  </a:cubicBezTo>
                  <a:cubicBezTo>
                    <a:pt x="8778756" y="4155165"/>
                    <a:pt x="8788067" y="4250654"/>
                    <a:pt x="8750479" y="4324394"/>
                  </a:cubicBezTo>
                  <a:cubicBezTo>
                    <a:pt x="8718061" y="4387988"/>
                    <a:pt x="8640708" y="4447933"/>
                    <a:pt x="8555368" y="4475592"/>
                  </a:cubicBezTo>
                  <a:cubicBezTo>
                    <a:pt x="8542605" y="4479729"/>
                    <a:pt x="8532238" y="4484985"/>
                    <a:pt x="8532331" y="4487275"/>
                  </a:cubicBezTo>
                  <a:cubicBezTo>
                    <a:pt x="8532424" y="4489567"/>
                    <a:pt x="8554786" y="4501983"/>
                    <a:pt x="8582025" y="4514874"/>
                  </a:cubicBezTo>
                  <a:cubicBezTo>
                    <a:pt x="8689912" y="4565933"/>
                    <a:pt x="8760818" y="4671289"/>
                    <a:pt x="8761043" y="4780873"/>
                  </a:cubicBezTo>
                  <a:cubicBezTo>
                    <a:pt x="8761114" y="4815662"/>
                    <a:pt x="8761754" y="4817032"/>
                    <a:pt x="8784321" y="4830197"/>
                  </a:cubicBezTo>
                  <a:cubicBezTo>
                    <a:pt x="8880454" y="4886292"/>
                    <a:pt x="8990092" y="4974703"/>
                    <a:pt x="9041591" y="5037655"/>
                  </a:cubicBezTo>
                  <a:cubicBezTo>
                    <a:pt x="9117827" y="5130842"/>
                    <a:pt x="9148038" y="5212863"/>
                    <a:pt x="9143463" y="5314230"/>
                  </a:cubicBezTo>
                  <a:cubicBezTo>
                    <a:pt x="9140709" y="5375248"/>
                    <a:pt x="9140189" y="5377025"/>
                    <a:pt x="9107207" y="5438002"/>
                  </a:cubicBezTo>
                  <a:cubicBezTo>
                    <a:pt x="9078709" y="5490693"/>
                    <a:pt x="9063640" y="5509806"/>
                    <a:pt x="9005610" y="5566866"/>
                  </a:cubicBezTo>
                  <a:cubicBezTo>
                    <a:pt x="8892802" y="5677782"/>
                    <a:pt x="8773104" y="5753945"/>
                    <a:pt x="8683768" y="5771650"/>
                  </a:cubicBezTo>
                  <a:cubicBezTo>
                    <a:pt x="8586673" y="5790892"/>
                    <a:pt x="8280147" y="5808544"/>
                    <a:pt x="8037128" y="5808887"/>
                  </a:cubicBezTo>
                  <a:lnTo>
                    <a:pt x="7811267" y="5809209"/>
                  </a:lnTo>
                  <a:lnTo>
                    <a:pt x="7809569" y="5917259"/>
                  </a:lnTo>
                  <a:cubicBezTo>
                    <a:pt x="7808638" y="5976687"/>
                    <a:pt x="7809710" y="6029584"/>
                    <a:pt x="7811975" y="6034807"/>
                  </a:cubicBezTo>
                  <a:cubicBezTo>
                    <a:pt x="7817637" y="6047903"/>
                    <a:pt x="7818835" y="6055705"/>
                    <a:pt x="7823913" y="6112455"/>
                  </a:cubicBezTo>
                  <a:lnTo>
                    <a:pt x="7828349" y="6162047"/>
                  </a:lnTo>
                  <a:lnTo>
                    <a:pt x="7986883" y="6151392"/>
                  </a:lnTo>
                  <a:cubicBezTo>
                    <a:pt x="8074077" y="6145532"/>
                    <a:pt x="8255408" y="6136525"/>
                    <a:pt x="8389840" y="6131376"/>
                  </a:cubicBezTo>
                  <a:cubicBezTo>
                    <a:pt x="8524274" y="6126230"/>
                    <a:pt x="8703307" y="6117325"/>
                    <a:pt x="8787694" y="6111588"/>
                  </a:cubicBezTo>
                  <a:cubicBezTo>
                    <a:pt x="8952682" y="6100373"/>
                    <a:pt x="8969033" y="6102114"/>
                    <a:pt x="8943020" y="6128124"/>
                  </a:cubicBezTo>
                  <a:cubicBezTo>
                    <a:pt x="8932728" y="6138412"/>
                    <a:pt x="8917813" y="6141662"/>
                    <a:pt x="8859723" y="6146266"/>
                  </a:cubicBezTo>
                  <a:cubicBezTo>
                    <a:pt x="8725961" y="6156873"/>
                    <a:pt x="8572036" y="6164998"/>
                    <a:pt x="8383653" y="6171401"/>
                  </a:cubicBezTo>
                  <a:cubicBezTo>
                    <a:pt x="8279850" y="6174926"/>
                    <a:pt x="8115560" y="6183264"/>
                    <a:pt x="8018564" y="6189929"/>
                  </a:cubicBezTo>
                  <a:cubicBezTo>
                    <a:pt x="7921568" y="6196591"/>
                    <a:pt x="7838727" y="6202049"/>
                    <a:pt x="7834473" y="6202055"/>
                  </a:cubicBezTo>
                  <a:cubicBezTo>
                    <a:pt x="7829368" y="6202055"/>
                    <a:pt x="7826746" y="6212061"/>
                    <a:pt x="7826761" y="6231453"/>
                  </a:cubicBezTo>
                  <a:cubicBezTo>
                    <a:pt x="7826761" y="6260379"/>
                    <a:pt x="7827218" y="6261015"/>
                    <a:pt x="7854161" y="6272094"/>
                  </a:cubicBezTo>
                  <a:cubicBezTo>
                    <a:pt x="7885085" y="6284808"/>
                    <a:pt x="7935569" y="6335132"/>
                    <a:pt x="7941634" y="6359292"/>
                  </a:cubicBezTo>
                  <a:cubicBezTo>
                    <a:pt x="7945305" y="6373918"/>
                    <a:pt x="7948386" y="6375287"/>
                    <a:pt x="7977467" y="6375233"/>
                  </a:cubicBezTo>
                  <a:cubicBezTo>
                    <a:pt x="8009101" y="6375233"/>
                    <a:pt x="8263514" y="6360094"/>
                    <a:pt x="8340338" y="6353726"/>
                  </a:cubicBezTo>
                  <a:cubicBezTo>
                    <a:pt x="8362459" y="6351879"/>
                    <a:pt x="8459919" y="6343614"/>
                    <a:pt x="8556916" y="6335330"/>
                  </a:cubicBezTo>
                  <a:cubicBezTo>
                    <a:pt x="8653911" y="6327047"/>
                    <a:pt x="8760611" y="6318454"/>
                    <a:pt x="8794026" y="6316238"/>
                  </a:cubicBezTo>
                  <a:cubicBezTo>
                    <a:pt x="8827442" y="6314017"/>
                    <a:pt x="8853804" y="6311230"/>
                    <a:pt x="8852610" y="6310038"/>
                  </a:cubicBezTo>
                  <a:cubicBezTo>
                    <a:pt x="8851407" y="6308853"/>
                    <a:pt x="8817115" y="6300776"/>
                    <a:pt x="8776384" y="6292112"/>
                  </a:cubicBezTo>
                  <a:cubicBezTo>
                    <a:pt x="8735656" y="6283447"/>
                    <a:pt x="8696066" y="6274900"/>
                    <a:pt x="8688409" y="6273121"/>
                  </a:cubicBezTo>
                  <a:cubicBezTo>
                    <a:pt x="8680164" y="6271203"/>
                    <a:pt x="8674486" y="6265223"/>
                    <a:pt x="8674486" y="6258457"/>
                  </a:cubicBezTo>
                  <a:cubicBezTo>
                    <a:pt x="8674486" y="6243633"/>
                    <a:pt x="8712172" y="6229965"/>
                    <a:pt x="8857030" y="6192253"/>
                  </a:cubicBezTo>
                  <a:cubicBezTo>
                    <a:pt x="8967153" y="6163586"/>
                    <a:pt x="9006209" y="6149086"/>
                    <a:pt x="9030293" y="6127929"/>
                  </a:cubicBezTo>
                  <a:cubicBezTo>
                    <a:pt x="9048492" y="6111940"/>
                    <a:pt x="9063305" y="6114937"/>
                    <a:pt x="9081052" y="6138199"/>
                  </a:cubicBezTo>
                  <a:cubicBezTo>
                    <a:pt x="9100721" y="6163985"/>
                    <a:pt x="9158781" y="6207990"/>
                    <a:pt x="9207110" y="6233744"/>
                  </a:cubicBezTo>
                  <a:cubicBezTo>
                    <a:pt x="9309314" y="6288207"/>
                    <a:pt x="9356051" y="6407467"/>
                    <a:pt x="9310163" y="6496703"/>
                  </a:cubicBezTo>
                  <a:cubicBezTo>
                    <a:pt x="9301197" y="6514138"/>
                    <a:pt x="9280964" y="6541296"/>
                    <a:pt x="9265202" y="6557056"/>
                  </a:cubicBezTo>
                  <a:cubicBezTo>
                    <a:pt x="9215114" y="6607133"/>
                    <a:pt x="9185123" y="6622402"/>
                    <a:pt x="8866312" y="6760123"/>
                  </a:cubicBezTo>
                  <a:cubicBezTo>
                    <a:pt x="8733977" y="6817289"/>
                    <a:pt x="8671449" y="6848950"/>
                    <a:pt x="8628304" y="6880641"/>
                  </a:cubicBezTo>
                  <a:cubicBezTo>
                    <a:pt x="8604411" y="6898189"/>
                    <a:pt x="8599603" y="6904381"/>
                    <a:pt x="8606647" y="6908532"/>
                  </a:cubicBezTo>
                  <a:cubicBezTo>
                    <a:pt x="8611626" y="6911468"/>
                    <a:pt x="8644937" y="6930935"/>
                    <a:pt x="8680673" y="6951795"/>
                  </a:cubicBezTo>
                  <a:cubicBezTo>
                    <a:pt x="8760511" y="6998399"/>
                    <a:pt x="8830502" y="7065281"/>
                    <a:pt x="8857524" y="7120792"/>
                  </a:cubicBezTo>
                  <a:cubicBezTo>
                    <a:pt x="8873402" y="7153414"/>
                    <a:pt x="8875593" y="7164664"/>
                    <a:pt x="8875593" y="7213594"/>
                  </a:cubicBezTo>
                  <a:cubicBezTo>
                    <a:pt x="8875593" y="7264891"/>
                    <a:pt x="8873985" y="7272245"/>
                    <a:pt x="8855115" y="7307014"/>
                  </a:cubicBezTo>
                  <a:cubicBezTo>
                    <a:pt x="8817308" y="7376687"/>
                    <a:pt x="8751431" y="7426093"/>
                    <a:pt x="8656281" y="7456135"/>
                  </a:cubicBezTo>
                  <a:cubicBezTo>
                    <a:pt x="8627155" y="7465330"/>
                    <a:pt x="8601111" y="7474641"/>
                    <a:pt x="8598407" y="7476825"/>
                  </a:cubicBezTo>
                  <a:cubicBezTo>
                    <a:pt x="8595701" y="7479000"/>
                    <a:pt x="8612410" y="7486979"/>
                    <a:pt x="8635535" y="7494542"/>
                  </a:cubicBezTo>
                  <a:cubicBezTo>
                    <a:pt x="8688752" y="7511944"/>
                    <a:pt x="8728924" y="7537583"/>
                    <a:pt x="8763893" y="7576471"/>
                  </a:cubicBezTo>
                  <a:cubicBezTo>
                    <a:pt x="8801555" y="7618352"/>
                    <a:pt x="8817600" y="7663247"/>
                    <a:pt x="8821486" y="7737619"/>
                  </a:cubicBezTo>
                  <a:lnTo>
                    <a:pt x="8824621" y="7797638"/>
                  </a:lnTo>
                  <a:lnTo>
                    <a:pt x="8871764" y="7820004"/>
                  </a:lnTo>
                  <a:cubicBezTo>
                    <a:pt x="9001690" y="7881646"/>
                    <a:pt x="9119802" y="7986560"/>
                    <a:pt x="9168185" y="8083304"/>
                  </a:cubicBezTo>
                  <a:cubicBezTo>
                    <a:pt x="9216786" y="8180484"/>
                    <a:pt x="9222482" y="8233219"/>
                    <a:pt x="9196763" y="8347865"/>
                  </a:cubicBezTo>
                  <a:cubicBezTo>
                    <a:pt x="9169664" y="8468668"/>
                    <a:pt x="9131935" y="8559251"/>
                    <a:pt x="9092147" y="8599030"/>
                  </a:cubicBezTo>
                  <a:cubicBezTo>
                    <a:pt x="9080189" y="8610987"/>
                    <a:pt x="9049181" y="8635088"/>
                    <a:pt x="9023241" y="8652589"/>
                  </a:cubicBezTo>
                  <a:cubicBezTo>
                    <a:pt x="8985249" y="8678218"/>
                    <a:pt x="8964501" y="8687280"/>
                    <a:pt x="8916553" y="8699170"/>
                  </a:cubicBezTo>
                  <a:cubicBezTo>
                    <a:pt x="8738998" y="8743207"/>
                    <a:pt x="8635830" y="8749581"/>
                    <a:pt x="8331054" y="8735352"/>
                  </a:cubicBezTo>
                  <a:cubicBezTo>
                    <a:pt x="8105982" y="8724846"/>
                    <a:pt x="7917380" y="8725947"/>
                    <a:pt x="7905485" y="8737840"/>
                  </a:cubicBezTo>
                  <a:cubicBezTo>
                    <a:pt x="7902447" y="8740879"/>
                    <a:pt x="7901489" y="8763870"/>
                    <a:pt x="7903351" y="8788939"/>
                  </a:cubicBezTo>
                  <a:cubicBezTo>
                    <a:pt x="7905215" y="8814005"/>
                    <a:pt x="7908506" y="8860266"/>
                    <a:pt x="7910669" y="8891742"/>
                  </a:cubicBezTo>
                  <a:lnTo>
                    <a:pt x="7914598" y="8948969"/>
                  </a:lnTo>
                  <a:lnTo>
                    <a:pt x="7940847" y="8948969"/>
                  </a:lnTo>
                  <a:cubicBezTo>
                    <a:pt x="7955283" y="8948969"/>
                    <a:pt x="8026710" y="8944856"/>
                    <a:pt x="8099571" y="8939827"/>
                  </a:cubicBezTo>
                  <a:cubicBezTo>
                    <a:pt x="8172432" y="8934800"/>
                    <a:pt x="8344821" y="8926460"/>
                    <a:pt x="8482657" y="8921291"/>
                  </a:cubicBezTo>
                  <a:cubicBezTo>
                    <a:pt x="8620494" y="8916126"/>
                    <a:pt x="8788961" y="8907750"/>
                    <a:pt x="8857028" y="8902681"/>
                  </a:cubicBezTo>
                  <a:cubicBezTo>
                    <a:pt x="9021964" y="8890398"/>
                    <a:pt x="9016118" y="8890229"/>
                    <a:pt x="9013703" y="8907151"/>
                  </a:cubicBezTo>
                  <a:cubicBezTo>
                    <a:pt x="9012621" y="8914777"/>
                    <a:pt x="9004765" y="8924165"/>
                    <a:pt x="8996257" y="8928018"/>
                  </a:cubicBezTo>
                  <a:cubicBezTo>
                    <a:pt x="8976814" y="8936822"/>
                    <a:pt x="8716719" y="8953524"/>
                    <a:pt x="8473375" y="8961596"/>
                  </a:cubicBezTo>
                  <a:cubicBezTo>
                    <a:pt x="8286795" y="8967786"/>
                    <a:pt x="7929344" y="8989321"/>
                    <a:pt x="7920286" y="8994917"/>
                  </a:cubicBezTo>
                  <a:cubicBezTo>
                    <a:pt x="7917616" y="8996576"/>
                    <a:pt x="7916660" y="9006290"/>
                    <a:pt x="7918160" y="9016522"/>
                  </a:cubicBezTo>
                  <a:cubicBezTo>
                    <a:pt x="7920307" y="9031152"/>
                    <a:pt x="7926535" y="9037859"/>
                    <a:pt x="7947309" y="9047914"/>
                  </a:cubicBezTo>
                  <a:cubicBezTo>
                    <a:pt x="7985518" y="9066408"/>
                    <a:pt x="8016501" y="9099274"/>
                    <a:pt x="8029067" y="9134648"/>
                  </a:cubicBezTo>
                  <a:cubicBezTo>
                    <a:pt x="8039954" y="9165292"/>
                    <a:pt x="8040216" y="9165504"/>
                    <a:pt x="8067093" y="9165504"/>
                  </a:cubicBezTo>
                  <a:cubicBezTo>
                    <a:pt x="8119744" y="9165504"/>
                    <a:pt x="8389452" y="9146506"/>
                    <a:pt x="8595467" y="9128286"/>
                  </a:cubicBezTo>
                  <a:cubicBezTo>
                    <a:pt x="8710265" y="9118133"/>
                    <a:pt x="8823041" y="9109546"/>
                    <a:pt x="8846079" y="9109207"/>
                  </a:cubicBezTo>
                  <a:cubicBezTo>
                    <a:pt x="8869116" y="9108852"/>
                    <a:pt x="8894927" y="9106558"/>
                    <a:pt x="8903435" y="9104075"/>
                  </a:cubicBezTo>
                  <a:cubicBezTo>
                    <a:pt x="8920522" y="9099090"/>
                    <a:pt x="8914701" y="9097430"/>
                    <a:pt x="8803681" y="9075621"/>
                  </a:cubicBezTo>
                  <a:cubicBezTo>
                    <a:pt x="8774341" y="9069857"/>
                    <a:pt x="8746785" y="9062947"/>
                    <a:pt x="8742446" y="9060268"/>
                  </a:cubicBezTo>
                  <a:cubicBezTo>
                    <a:pt x="8716210" y="9044057"/>
                    <a:pt x="8774936" y="9020070"/>
                    <a:pt x="8946838" y="8976788"/>
                  </a:cubicBezTo>
                  <a:cubicBezTo>
                    <a:pt x="8995425" y="8964555"/>
                    <a:pt x="9043328" y="8950333"/>
                    <a:pt x="9053288" y="8945182"/>
                  </a:cubicBezTo>
                  <a:cubicBezTo>
                    <a:pt x="9066210" y="8938501"/>
                    <a:pt x="9073652" y="8937689"/>
                    <a:pt x="9079259" y="8942342"/>
                  </a:cubicBezTo>
                  <a:cubicBezTo>
                    <a:pt x="9083581" y="8945928"/>
                    <a:pt x="9088952" y="8947032"/>
                    <a:pt x="9091191" y="8944793"/>
                  </a:cubicBezTo>
                  <a:cubicBezTo>
                    <a:pt x="9093431" y="8942548"/>
                    <a:pt x="9095263" y="8943574"/>
                    <a:pt x="9095263" y="8947084"/>
                  </a:cubicBezTo>
                  <a:cubicBezTo>
                    <a:pt x="9095263" y="8957081"/>
                    <a:pt x="9161815" y="8989721"/>
                    <a:pt x="9212834" y="9004751"/>
                  </a:cubicBezTo>
                  <a:cubicBezTo>
                    <a:pt x="9274431" y="9022896"/>
                    <a:pt x="9299066" y="9036084"/>
                    <a:pt x="9325016" y="9064801"/>
                  </a:cubicBezTo>
                  <a:cubicBezTo>
                    <a:pt x="9362171" y="9105919"/>
                    <a:pt x="9376837" y="9143358"/>
                    <a:pt x="9376658" y="9196636"/>
                  </a:cubicBezTo>
                  <a:cubicBezTo>
                    <a:pt x="9376518" y="9234963"/>
                    <a:pt x="9373415" y="9249533"/>
                    <a:pt x="9359086" y="9278813"/>
                  </a:cubicBezTo>
                  <a:cubicBezTo>
                    <a:pt x="9328325" y="9341675"/>
                    <a:pt x="9276222" y="9383350"/>
                    <a:pt x="9129296" y="9462612"/>
                  </a:cubicBezTo>
                  <a:cubicBezTo>
                    <a:pt x="9102070" y="9477301"/>
                    <a:pt x="9040809" y="9516210"/>
                    <a:pt x="8993162" y="9549079"/>
                  </a:cubicBezTo>
                  <a:cubicBezTo>
                    <a:pt x="8945514" y="9581949"/>
                    <a:pt x="8854427" y="9644210"/>
                    <a:pt x="8790745" y="9687438"/>
                  </a:cubicBezTo>
                  <a:cubicBezTo>
                    <a:pt x="8727062" y="9730669"/>
                    <a:pt x="8673449" y="9768481"/>
                    <a:pt x="8671601" y="9771469"/>
                  </a:cubicBezTo>
                  <a:cubicBezTo>
                    <a:pt x="8669754" y="9774457"/>
                    <a:pt x="8689676" y="9787489"/>
                    <a:pt x="8715870" y="9800429"/>
                  </a:cubicBezTo>
                  <a:cubicBezTo>
                    <a:pt x="8776509" y="9830387"/>
                    <a:pt x="8823895" y="9876854"/>
                    <a:pt x="8850022" y="9931983"/>
                  </a:cubicBezTo>
                  <a:cubicBezTo>
                    <a:pt x="8867740" y="9969373"/>
                    <a:pt x="8869403" y="9978218"/>
                    <a:pt x="8869403" y="10035069"/>
                  </a:cubicBezTo>
                  <a:cubicBezTo>
                    <a:pt x="8869403" y="10094487"/>
                    <a:pt x="8868370" y="10099354"/>
                    <a:pt x="8846141" y="10144314"/>
                  </a:cubicBezTo>
                  <a:cubicBezTo>
                    <a:pt x="8820556" y="10196074"/>
                    <a:pt x="8778479" y="10239761"/>
                    <a:pt x="8723827" y="10271306"/>
                  </a:cubicBezTo>
                  <a:cubicBezTo>
                    <a:pt x="8689202" y="10291294"/>
                    <a:pt x="8689016" y="10290614"/>
                    <a:pt x="8736449" y="10317677"/>
                  </a:cubicBezTo>
                  <a:cubicBezTo>
                    <a:pt x="8796519" y="10351951"/>
                    <a:pt x="8846902" y="10421102"/>
                    <a:pt x="8875001" y="10507843"/>
                  </a:cubicBezTo>
                  <a:lnTo>
                    <a:pt x="8887967" y="10547867"/>
                  </a:lnTo>
                  <a:lnTo>
                    <a:pt x="8965316" y="10595393"/>
                  </a:lnTo>
                  <a:cubicBezTo>
                    <a:pt x="9020717" y="10629434"/>
                    <a:pt x="9049391" y="10651430"/>
                    <a:pt x="9066369" y="10672916"/>
                  </a:cubicBezTo>
                  <a:cubicBezTo>
                    <a:pt x="9136142" y="10761211"/>
                    <a:pt x="9236277" y="10934199"/>
                    <a:pt x="9282394" y="11046110"/>
                  </a:cubicBezTo>
                  <a:cubicBezTo>
                    <a:pt x="9305314" y="11101727"/>
                    <a:pt x="9306519" y="11107843"/>
                    <a:pt x="9303769" y="11154546"/>
                  </a:cubicBezTo>
                  <a:cubicBezTo>
                    <a:pt x="9300227" y="11214682"/>
                    <a:pt x="9285294" y="11258733"/>
                    <a:pt x="9245857" y="11325367"/>
                  </a:cubicBezTo>
                  <a:cubicBezTo>
                    <a:pt x="9199597" y="11403529"/>
                    <a:pt x="9178952" y="11421226"/>
                    <a:pt x="9071133" y="11475137"/>
                  </a:cubicBezTo>
                  <a:cubicBezTo>
                    <a:pt x="8883427" y="11568991"/>
                    <a:pt x="8757832" y="11595716"/>
                    <a:pt x="8441332" y="11609140"/>
                  </a:cubicBezTo>
                  <a:cubicBezTo>
                    <a:pt x="8174098" y="11620475"/>
                    <a:pt x="8054892" y="11627626"/>
                    <a:pt x="7973922" y="11637181"/>
                  </a:cubicBezTo>
                  <a:cubicBezTo>
                    <a:pt x="7851142" y="11651668"/>
                    <a:pt x="7634898" y="11669893"/>
                    <a:pt x="7532807" y="11674357"/>
                  </a:cubicBezTo>
                  <a:cubicBezTo>
                    <a:pt x="7390683" y="11680573"/>
                    <a:pt x="6324038" y="11666149"/>
                    <a:pt x="6084829" y="11654778"/>
                  </a:cubicBezTo>
                  <a:cubicBezTo>
                    <a:pt x="5916898" y="11646796"/>
                    <a:pt x="5829482" y="11645876"/>
                    <a:pt x="5651673" y="11650223"/>
                  </a:cubicBezTo>
                  <a:cubicBezTo>
                    <a:pt x="5529151" y="11653219"/>
                    <a:pt x="5203356" y="11655790"/>
                    <a:pt x="4927683" y="11655941"/>
                  </a:cubicBezTo>
                  <a:cubicBezTo>
                    <a:pt x="4464704" y="11656195"/>
                    <a:pt x="4403088" y="11657482"/>
                    <a:pt x="4120156" y="11672938"/>
                  </a:cubicBezTo>
                  <a:cubicBezTo>
                    <a:pt x="3780373" y="11691494"/>
                    <a:pt x="3803468" y="11691142"/>
                    <a:pt x="3662249" y="11679970"/>
                  </a:cubicBezTo>
                  <a:close/>
                  <a:moveTo>
                    <a:pt x="5462933" y="9481121"/>
                  </a:moveTo>
                  <a:cubicBezTo>
                    <a:pt x="5566736" y="9477546"/>
                    <a:pt x="5827093" y="9466430"/>
                    <a:pt x="6041505" y="9456422"/>
                  </a:cubicBezTo>
                  <a:cubicBezTo>
                    <a:pt x="6590624" y="9430790"/>
                    <a:pt x="6762596" y="9425814"/>
                    <a:pt x="7253026" y="9421368"/>
                  </a:cubicBezTo>
                  <a:lnTo>
                    <a:pt x="7684865" y="9417456"/>
                  </a:lnTo>
                  <a:lnTo>
                    <a:pt x="7652325" y="9399664"/>
                  </a:lnTo>
                  <a:cubicBezTo>
                    <a:pt x="7634428" y="9389879"/>
                    <a:pt x="7613755" y="9376209"/>
                    <a:pt x="7606385" y="9369288"/>
                  </a:cubicBezTo>
                  <a:cubicBezTo>
                    <a:pt x="7593200" y="9356904"/>
                    <a:pt x="7589885" y="9356800"/>
                    <a:pt x="7398913" y="9362888"/>
                  </a:cubicBezTo>
                  <a:cubicBezTo>
                    <a:pt x="7292172" y="9366288"/>
                    <a:pt x="6727285" y="9369012"/>
                    <a:pt x="6143607" y="9368939"/>
                  </a:cubicBezTo>
                  <a:cubicBezTo>
                    <a:pt x="5082852" y="9368702"/>
                    <a:pt x="4909935" y="9371394"/>
                    <a:pt x="4608997" y="9391901"/>
                  </a:cubicBezTo>
                  <a:cubicBezTo>
                    <a:pt x="4362174" y="9408718"/>
                    <a:pt x="4281613" y="9409779"/>
                    <a:pt x="4161230" y="9397792"/>
                  </a:cubicBezTo>
                  <a:cubicBezTo>
                    <a:pt x="3964105" y="9378161"/>
                    <a:pt x="3721818" y="9390037"/>
                    <a:pt x="3540695" y="9428208"/>
                  </a:cubicBezTo>
                  <a:cubicBezTo>
                    <a:pt x="3466340" y="9443878"/>
                    <a:pt x="3414056" y="9450966"/>
                    <a:pt x="3401723" y="9447053"/>
                  </a:cubicBezTo>
                  <a:cubicBezTo>
                    <a:pt x="3385179" y="9441804"/>
                    <a:pt x="3386910" y="9420270"/>
                    <a:pt x="3404411" y="9413617"/>
                  </a:cubicBezTo>
                  <a:cubicBezTo>
                    <a:pt x="3412352" y="9410599"/>
                    <a:pt x="3486555" y="9396681"/>
                    <a:pt x="3569305" y="9382691"/>
                  </a:cubicBezTo>
                  <a:cubicBezTo>
                    <a:pt x="3812971" y="9341497"/>
                    <a:pt x="3956334" y="9337461"/>
                    <a:pt x="4237721" y="9363877"/>
                  </a:cubicBezTo>
                  <a:cubicBezTo>
                    <a:pt x="4294349" y="9369192"/>
                    <a:pt x="4397701" y="9364808"/>
                    <a:pt x="4844140" y="9338168"/>
                  </a:cubicBezTo>
                  <a:cubicBezTo>
                    <a:pt x="4926913" y="9333227"/>
                    <a:pt x="5330118" y="9330594"/>
                    <a:pt x="6128137" y="9329777"/>
                  </a:cubicBezTo>
                  <a:cubicBezTo>
                    <a:pt x="6767971" y="9329117"/>
                    <a:pt x="7352256" y="9326351"/>
                    <a:pt x="7426549" y="9323621"/>
                  </a:cubicBezTo>
                  <a:cubicBezTo>
                    <a:pt x="7560071" y="9318710"/>
                    <a:pt x="7561579" y="9318502"/>
                    <a:pt x="7557476" y="9305618"/>
                  </a:cubicBezTo>
                  <a:cubicBezTo>
                    <a:pt x="7555193" y="9298449"/>
                    <a:pt x="7549452" y="9278946"/>
                    <a:pt x="7544720" y="9262276"/>
                  </a:cubicBezTo>
                  <a:cubicBezTo>
                    <a:pt x="7539988" y="9245607"/>
                    <a:pt x="7535370" y="9231508"/>
                    <a:pt x="7534459" y="9230944"/>
                  </a:cubicBezTo>
                  <a:cubicBezTo>
                    <a:pt x="7533545" y="9230386"/>
                    <a:pt x="7454832" y="9232248"/>
                    <a:pt x="7359538" y="9235090"/>
                  </a:cubicBezTo>
                  <a:cubicBezTo>
                    <a:pt x="7264244" y="9237930"/>
                    <a:pt x="6640499" y="9239503"/>
                    <a:pt x="5973438" y="9238579"/>
                  </a:cubicBezTo>
                  <a:cubicBezTo>
                    <a:pt x="4723738" y="9236849"/>
                    <a:pt x="4343159" y="9241716"/>
                    <a:pt x="4137776" y="9262036"/>
                  </a:cubicBezTo>
                  <a:cubicBezTo>
                    <a:pt x="4087911" y="9266971"/>
                    <a:pt x="4042662" y="9269302"/>
                    <a:pt x="4037222" y="9267213"/>
                  </a:cubicBezTo>
                  <a:cubicBezTo>
                    <a:pt x="4022581" y="9261596"/>
                    <a:pt x="4025174" y="9240502"/>
                    <a:pt x="4041253" y="9234430"/>
                  </a:cubicBezTo>
                  <a:cubicBezTo>
                    <a:pt x="4070465" y="9223394"/>
                    <a:pt x="4205958" y="9214561"/>
                    <a:pt x="4432641" y="9208912"/>
                  </a:cubicBezTo>
                  <a:cubicBezTo>
                    <a:pt x="4561968" y="9205693"/>
                    <a:pt x="4743192" y="9200146"/>
                    <a:pt x="4835358" y="9196587"/>
                  </a:cubicBezTo>
                  <a:cubicBezTo>
                    <a:pt x="4949454" y="9192185"/>
                    <a:pt x="5185446" y="9191985"/>
                    <a:pt x="5574818" y="9195962"/>
                  </a:cubicBezTo>
                  <a:cubicBezTo>
                    <a:pt x="6185015" y="9202197"/>
                    <a:pt x="7342015" y="9199816"/>
                    <a:pt x="7464046" y="9192073"/>
                  </a:cubicBezTo>
                  <a:lnTo>
                    <a:pt x="7537616" y="9187403"/>
                  </a:lnTo>
                  <a:lnTo>
                    <a:pt x="7546254" y="9153580"/>
                  </a:lnTo>
                  <a:cubicBezTo>
                    <a:pt x="7562826" y="9088690"/>
                    <a:pt x="7607443" y="9039618"/>
                    <a:pt x="7661200" y="9027162"/>
                  </a:cubicBezTo>
                  <a:cubicBezTo>
                    <a:pt x="7670559" y="9024988"/>
                    <a:pt x="7678217" y="9020300"/>
                    <a:pt x="7678217" y="9016732"/>
                  </a:cubicBezTo>
                  <a:cubicBezTo>
                    <a:pt x="7678217" y="9012255"/>
                    <a:pt x="7641296" y="9011811"/>
                    <a:pt x="7559099" y="9015310"/>
                  </a:cubicBezTo>
                  <a:cubicBezTo>
                    <a:pt x="7390282" y="9022482"/>
                    <a:pt x="6982290" y="9019258"/>
                    <a:pt x="6861476" y="9009799"/>
                  </a:cubicBezTo>
                  <a:cubicBezTo>
                    <a:pt x="6777643" y="9003234"/>
                    <a:pt x="6759110" y="9000069"/>
                    <a:pt x="6757581" y="8992053"/>
                  </a:cubicBezTo>
                  <a:cubicBezTo>
                    <a:pt x="6756328" y="8985479"/>
                    <a:pt x="6763578" y="8979707"/>
                    <a:pt x="6779830" y="8974343"/>
                  </a:cubicBezTo>
                  <a:cubicBezTo>
                    <a:pt x="6799450" y="8967869"/>
                    <a:pt x="6826289" y="8967855"/>
                    <a:pt x="6923946" y="8974343"/>
                  </a:cubicBezTo>
                  <a:cubicBezTo>
                    <a:pt x="7065209" y="8983617"/>
                    <a:pt x="7450218" y="8984135"/>
                    <a:pt x="7581221" y="8975240"/>
                  </a:cubicBezTo>
                  <a:cubicBezTo>
                    <a:pt x="7631677" y="8971809"/>
                    <a:pt x="7673854" y="8968053"/>
                    <a:pt x="7674950" y="8966890"/>
                  </a:cubicBezTo>
                  <a:cubicBezTo>
                    <a:pt x="7679892" y="8961648"/>
                    <a:pt x="7685171" y="8758731"/>
                    <a:pt x="7680441" y="8755862"/>
                  </a:cubicBezTo>
                  <a:cubicBezTo>
                    <a:pt x="7677516" y="8754085"/>
                    <a:pt x="7622216" y="8756285"/>
                    <a:pt x="7557553" y="8760725"/>
                  </a:cubicBezTo>
                  <a:cubicBezTo>
                    <a:pt x="7209607" y="8784665"/>
                    <a:pt x="6755690" y="8788252"/>
                    <a:pt x="6564387" y="8768572"/>
                  </a:cubicBezTo>
                  <a:cubicBezTo>
                    <a:pt x="6450333" y="8756839"/>
                    <a:pt x="6126896" y="8759929"/>
                    <a:pt x="5846586" y="8775433"/>
                  </a:cubicBezTo>
                  <a:cubicBezTo>
                    <a:pt x="5479448" y="8795737"/>
                    <a:pt x="5282940" y="8800462"/>
                    <a:pt x="5097845" y="8793435"/>
                  </a:cubicBezTo>
                  <a:cubicBezTo>
                    <a:pt x="4903301" y="8786049"/>
                    <a:pt x="4698284" y="8790005"/>
                    <a:pt x="4349104" y="8807885"/>
                  </a:cubicBezTo>
                  <a:cubicBezTo>
                    <a:pt x="4160767" y="8817528"/>
                    <a:pt x="4033740" y="8820549"/>
                    <a:pt x="3872632" y="8819221"/>
                  </a:cubicBezTo>
                  <a:cubicBezTo>
                    <a:pt x="3299644" y="8814495"/>
                    <a:pt x="2971300" y="8817697"/>
                    <a:pt x="2665983" y="8831034"/>
                  </a:cubicBezTo>
                  <a:cubicBezTo>
                    <a:pt x="2289259" y="8847477"/>
                    <a:pt x="1973451" y="8852888"/>
                    <a:pt x="1805859" y="8845771"/>
                  </a:cubicBezTo>
                  <a:cubicBezTo>
                    <a:pt x="1722929" y="8842249"/>
                    <a:pt x="1676151" y="8842514"/>
                    <a:pt x="1670761" y="8846549"/>
                  </a:cubicBezTo>
                  <a:cubicBezTo>
                    <a:pt x="1663444" y="8852006"/>
                    <a:pt x="1663893" y="8890453"/>
                    <a:pt x="1671930" y="8946233"/>
                  </a:cubicBezTo>
                  <a:cubicBezTo>
                    <a:pt x="1673470" y="8956907"/>
                    <a:pt x="1684356" y="8961486"/>
                    <a:pt x="1709948" y="8962222"/>
                  </a:cubicBezTo>
                  <a:cubicBezTo>
                    <a:pt x="1723562" y="8962611"/>
                    <a:pt x="1741662" y="8965049"/>
                    <a:pt x="1750170" y="8967635"/>
                  </a:cubicBezTo>
                  <a:lnTo>
                    <a:pt x="1765639" y="8972338"/>
                  </a:lnTo>
                  <a:lnTo>
                    <a:pt x="1748220" y="8979393"/>
                  </a:lnTo>
                  <a:cubicBezTo>
                    <a:pt x="1738639" y="8983272"/>
                    <a:pt x="1719843" y="8986448"/>
                    <a:pt x="1706451" y="8986448"/>
                  </a:cubicBezTo>
                  <a:lnTo>
                    <a:pt x="1682102" y="8986448"/>
                  </a:lnTo>
                  <a:lnTo>
                    <a:pt x="1682102" y="9037888"/>
                  </a:lnTo>
                  <a:lnTo>
                    <a:pt x="1682102" y="9089330"/>
                  </a:lnTo>
                  <a:lnTo>
                    <a:pt x="1702390" y="9099001"/>
                  </a:lnTo>
                  <a:cubicBezTo>
                    <a:pt x="1733625" y="9113893"/>
                    <a:pt x="1761724" y="9140094"/>
                    <a:pt x="1776590" y="9168186"/>
                  </a:cubicBezTo>
                  <a:cubicBezTo>
                    <a:pt x="1789545" y="9192668"/>
                    <a:pt x="1792754" y="9236319"/>
                    <a:pt x="1785967" y="9295761"/>
                  </a:cubicBezTo>
                  <a:cubicBezTo>
                    <a:pt x="1784307" y="9310316"/>
                    <a:pt x="1786339" y="9311444"/>
                    <a:pt x="1821331" y="9315410"/>
                  </a:cubicBezTo>
                  <a:cubicBezTo>
                    <a:pt x="1894389" y="9323688"/>
                    <a:pt x="2083293" y="9338923"/>
                    <a:pt x="2200782" y="9346013"/>
                  </a:cubicBezTo>
                  <a:cubicBezTo>
                    <a:pt x="2321921" y="9353322"/>
                    <a:pt x="2342135" y="9358299"/>
                    <a:pt x="2334239" y="9378873"/>
                  </a:cubicBezTo>
                  <a:cubicBezTo>
                    <a:pt x="2329197" y="9392010"/>
                    <a:pt x="2315086" y="9393347"/>
                    <a:pt x="2238725" y="9387915"/>
                  </a:cubicBezTo>
                  <a:cubicBezTo>
                    <a:pt x="2199747" y="9385143"/>
                    <a:pt x="2099963" y="9378383"/>
                    <a:pt x="2016983" y="9372899"/>
                  </a:cubicBezTo>
                  <a:cubicBezTo>
                    <a:pt x="1934002" y="9367411"/>
                    <a:pt x="1850465" y="9360362"/>
                    <a:pt x="1831344" y="9357228"/>
                  </a:cubicBezTo>
                  <a:cubicBezTo>
                    <a:pt x="1771672" y="9347456"/>
                    <a:pt x="1760388" y="9349183"/>
                    <a:pt x="1751412" y="9369458"/>
                  </a:cubicBezTo>
                  <a:cubicBezTo>
                    <a:pt x="1739686" y="9395941"/>
                    <a:pt x="1698985" y="9439890"/>
                    <a:pt x="1673451" y="9453639"/>
                  </a:cubicBezTo>
                  <a:cubicBezTo>
                    <a:pt x="1661192" y="9460240"/>
                    <a:pt x="1651162" y="9467839"/>
                    <a:pt x="1651162" y="9470528"/>
                  </a:cubicBezTo>
                  <a:cubicBezTo>
                    <a:pt x="1651162" y="9473218"/>
                    <a:pt x="1682489" y="9473298"/>
                    <a:pt x="1720777" y="9470765"/>
                  </a:cubicBezTo>
                  <a:cubicBezTo>
                    <a:pt x="1840673" y="9462644"/>
                    <a:pt x="3351214" y="9465308"/>
                    <a:pt x="3745781" y="9474338"/>
                  </a:cubicBezTo>
                  <a:cubicBezTo>
                    <a:pt x="4476882" y="9491071"/>
                    <a:pt x="5105287" y="9493616"/>
                    <a:pt x="5462935" y="9481292"/>
                  </a:cubicBezTo>
                  <a:close/>
                  <a:moveTo>
                    <a:pt x="2560787" y="9322912"/>
                  </a:moveTo>
                  <a:cubicBezTo>
                    <a:pt x="2317414" y="9310701"/>
                    <a:pt x="2135158" y="9289688"/>
                    <a:pt x="2058268" y="9264974"/>
                  </a:cubicBezTo>
                  <a:cubicBezTo>
                    <a:pt x="1958991" y="9233066"/>
                    <a:pt x="1927347" y="9204492"/>
                    <a:pt x="1951117" y="9168221"/>
                  </a:cubicBezTo>
                  <a:cubicBezTo>
                    <a:pt x="1979750" y="9124532"/>
                    <a:pt x="2154109" y="9081218"/>
                    <a:pt x="2347304" y="9069802"/>
                  </a:cubicBezTo>
                  <a:cubicBezTo>
                    <a:pt x="2433496" y="9064712"/>
                    <a:pt x="2915278" y="9076177"/>
                    <a:pt x="3126985" y="9088359"/>
                  </a:cubicBezTo>
                  <a:cubicBezTo>
                    <a:pt x="3489287" y="9109207"/>
                    <a:pt x="3556567" y="9118612"/>
                    <a:pt x="3562230" y="9149203"/>
                  </a:cubicBezTo>
                  <a:cubicBezTo>
                    <a:pt x="3565181" y="9165142"/>
                    <a:pt x="3546620" y="9183314"/>
                    <a:pt x="3520098" y="9190455"/>
                  </a:cubicBezTo>
                  <a:cubicBezTo>
                    <a:pt x="3413805" y="9219071"/>
                    <a:pt x="2734446" y="9241790"/>
                    <a:pt x="2591932" y="9221494"/>
                  </a:cubicBezTo>
                  <a:cubicBezTo>
                    <a:pt x="2525753" y="9212069"/>
                    <a:pt x="2498012" y="9190673"/>
                    <a:pt x="2520197" y="9166163"/>
                  </a:cubicBezTo>
                  <a:cubicBezTo>
                    <a:pt x="2534389" y="9150485"/>
                    <a:pt x="2565931" y="9143559"/>
                    <a:pt x="2678358" y="9131432"/>
                  </a:cubicBezTo>
                  <a:cubicBezTo>
                    <a:pt x="2830692" y="9115003"/>
                    <a:pt x="2905241" y="9123798"/>
                    <a:pt x="2892608" y="9156711"/>
                  </a:cubicBezTo>
                  <a:cubicBezTo>
                    <a:pt x="2889213" y="9165558"/>
                    <a:pt x="2882103" y="9166722"/>
                    <a:pt x="2846900" y="9164191"/>
                  </a:cubicBezTo>
                  <a:cubicBezTo>
                    <a:pt x="2801686" y="9160943"/>
                    <a:pt x="2658459" y="9170495"/>
                    <a:pt x="2638236" y="9178107"/>
                  </a:cubicBezTo>
                  <a:cubicBezTo>
                    <a:pt x="2577250" y="9201062"/>
                    <a:pt x="3375099" y="9183839"/>
                    <a:pt x="3454945" y="9160476"/>
                  </a:cubicBezTo>
                  <a:lnTo>
                    <a:pt x="3473509" y="9155045"/>
                  </a:lnTo>
                  <a:lnTo>
                    <a:pt x="3451852" y="9151282"/>
                  </a:lnTo>
                  <a:cubicBezTo>
                    <a:pt x="3416848" y="9145200"/>
                    <a:pt x="3060632" y="9123080"/>
                    <a:pt x="2878287" y="9115667"/>
                  </a:cubicBezTo>
                  <a:cubicBezTo>
                    <a:pt x="2785748" y="9111905"/>
                    <a:pt x="2606143" y="9110195"/>
                    <a:pt x="2479165" y="9111871"/>
                  </a:cubicBezTo>
                  <a:cubicBezTo>
                    <a:pt x="2278990" y="9114511"/>
                    <a:pt x="2238835" y="9116663"/>
                    <a:pt x="2177135" y="9128044"/>
                  </a:cubicBezTo>
                  <a:cubicBezTo>
                    <a:pt x="2062390" y="9149218"/>
                    <a:pt x="1994419" y="9176393"/>
                    <a:pt x="2006664" y="9196199"/>
                  </a:cubicBezTo>
                  <a:cubicBezTo>
                    <a:pt x="2051325" y="9268449"/>
                    <a:pt x="2780642" y="9313401"/>
                    <a:pt x="3275495" y="9274405"/>
                  </a:cubicBezTo>
                  <a:cubicBezTo>
                    <a:pt x="3637470" y="9245882"/>
                    <a:pt x="4037271" y="9178991"/>
                    <a:pt x="4274392" y="9107283"/>
                  </a:cubicBezTo>
                  <a:cubicBezTo>
                    <a:pt x="4334997" y="9088955"/>
                    <a:pt x="4398607" y="9085712"/>
                    <a:pt x="4398607" y="9100949"/>
                  </a:cubicBezTo>
                  <a:cubicBezTo>
                    <a:pt x="4398607" y="9112632"/>
                    <a:pt x="4387568" y="9116921"/>
                    <a:pt x="4271754" y="9150263"/>
                  </a:cubicBezTo>
                  <a:cubicBezTo>
                    <a:pt x="4029510" y="9220007"/>
                    <a:pt x="3663792" y="9283104"/>
                    <a:pt x="3337374" y="9311472"/>
                  </a:cubicBezTo>
                  <a:cubicBezTo>
                    <a:pt x="3252238" y="9318873"/>
                    <a:pt x="3134449" y="9322136"/>
                    <a:pt x="2910406" y="9323311"/>
                  </a:cubicBezTo>
                  <a:cubicBezTo>
                    <a:pt x="2740238" y="9324191"/>
                    <a:pt x="2582909" y="9324005"/>
                    <a:pt x="2560787" y="9322921"/>
                  </a:cubicBezTo>
                  <a:close/>
                  <a:moveTo>
                    <a:pt x="1581744" y="9385071"/>
                  </a:moveTo>
                  <a:cubicBezTo>
                    <a:pt x="1612510" y="9372240"/>
                    <a:pt x="1642810" y="9342280"/>
                    <a:pt x="1660994" y="9306708"/>
                  </a:cubicBezTo>
                  <a:cubicBezTo>
                    <a:pt x="1678259" y="9272936"/>
                    <a:pt x="1681179" y="9233810"/>
                    <a:pt x="1666436" y="9233810"/>
                  </a:cubicBezTo>
                  <a:cubicBezTo>
                    <a:pt x="1661225" y="9233810"/>
                    <a:pt x="1655404" y="9237862"/>
                    <a:pt x="1653504" y="9242811"/>
                  </a:cubicBezTo>
                  <a:cubicBezTo>
                    <a:pt x="1648882" y="9254857"/>
                    <a:pt x="1590886" y="9283311"/>
                    <a:pt x="1571049" y="9283269"/>
                  </a:cubicBezTo>
                  <a:cubicBezTo>
                    <a:pt x="1518290" y="9283269"/>
                    <a:pt x="1469584" y="9248292"/>
                    <a:pt x="1462434" y="9205530"/>
                  </a:cubicBezTo>
                  <a:cubicBezTo>
                    <a:pt x="1455508" y="9164100"/>
                    <a:pt x="1454814" y="9163139"/>
                    <a:pt x="1439301" y="9173437"/>
                  </a:cubicBezTo>
                  <a:cubicBezTo>
                    <a:pt x="1415920" y="9188959"/>
                    <a:pt x="1397452" y="9231754"/>
                    <a:pt x="1397478" y="9270356"/>
                  </a:cubicBezTo>
                  <a:cubicBezTo>
                    <a:pt x="1397501" y="9310248"/>
                    <a:pt x="1410199" y="9335639"/>
                    <a:pt x="1441791" y="9358994"/>
                  </a:cubicBezTo>
                  <a:cubicBezTo>
                    <a:pt x="1488021" y="9393173"/>
                    <a:pt x="1539373" y="9402738"/>
                    <a:pt x="1581745" y="9385070"/>
                  </a:cubicBezTo>
                  <a:close/>
                  <a:moveTo>
                    <a:pt x="7850555" y="9322253"/>
                  </a:moveTo>
                  <a:cubicBezTo>
                    <a:pt x="7869336" y="9310674"/>
                    <a:pt x="7886287" y="9292905"/>
                    <a:pt x="7899375" y="9271082"/>
                  </a:cubicBezTo>
                  <a:cubicBezTo>
                    <a:pt x="7923109" y="9231511"/>
                    <a:pt x="7928990" y="9206057"/>
                    <a:pt x="7919913" y="9182182"/>
                  </a:cubicBezTo>
                  <a:lnTo>
                    <a:pt x="7913269" y="9164713"/>
                  </a:lnTo>
                  <a:lnTo>
                    <a:pt x="7886720" y="9192024"/>
                  </a:lnTo>
                  <a:cubicBezTo>
                    <a:pt x="7847110" y="9232774"/>
                    <a:pt x="7794546" y="9242321"/>
                    <a:pt x="7745475" y="9217682"/>
                  </a:cubicBezTo>
                  <a:cubicBezTo>
                    <a:pt x="7723261" y="9206526"/>
                    <a:pt x="7696802" y="9173916"/>
                    <a:pt x="7696687" y="9157549"/>
                  </a:cubicBezTo>
                  <a:cubicBezTo>
                    <a:pt x="7696616" y="9150153"/>
                    <a:pt x="7694063" y="9140105"/>
                    <a:pt x="7690971" y="9135220"/>
                  </a:cubicBezTo>
                  <a:cubicBezTo>
                    <a:pt x="7686210" y="9127698"/>
                    <a:pt x="7683794" y="9127628"/>
                    <a:pt x="7675189" y="9134780"/>
                  </a:cubicBezTo>
                  <a:cubicBezTo>
                    <a:pt x="7655868" y="9150808"/>
                    <a:pt x="7645137" y="9180627"/>
                    <a:pt x="7645047" y="9218528"/>
                  </a:cubicBezTo>
                  <a:cubicBezTo>
                    <a:pt x="7644954" y="9262626"/>
                    <a:pt x="7658012" y="9288986"/>
                    <a:pt x="7690440" y="9310068"/>
                  </a:cubicBezTo>
                  <a:cubicBezTo>
                    <a:pt x="7750565" y="9349155"/>
                    <a:pt x="7800749" y="9352977"/>
                    <a:pt x="7850557" y="9322263"/>
                  </a:cubicBezTo>
                  <a:close/>
                  <a:moveTo>
                    <a:pt x="6016754" y="8670817"/>
                  </a:moveTo>
                  <a:cubicBezTo>
                    <a:pt x="6793365" y="8665663"/>
                    <a:pt x="7665264" y="8654896"/>
                    <a:pt x="7669756" y="8650407"/>
                  </a:cubicBezTo>
                  <a:cubicBezTo>
                    <a:pt x="7670518" y="8649628"/>
                    <a:pt x="7669519" y="8595232"/>
                    <a:pt x="7667530" y="8529494"/>
                  </a:cubicBezTo>
                  <a:lnTo>
                    <a:pt x="7663919" y="8409965"/>
                  </a:lnTo>
                  <a:lnTo>
                    <a:pt x="7607641" y="8413686"/>
                  </a:lnTo>
                  <a:cubicBezTo>
                    <a:pt x="7512892" y="8419947"/>
                    <a:pt x="7267104" y="8428981"/>
                    <a:pt x="6842845" y="8441794"/>
                  </a:cubicBezTo>
                  <a:cubicBezTo>
                    <a:pt x="6619924" y="8448528"/>
                    <a:pt x="6408296" y="8455569"/>
                    <a:pt x="6372561" y="8457440"/>
                  </a:cubicBezTo>
                  <a:cubicBezTo>
                    <a:pt x="6193540" y="8466821"/>
                    <a:pt x="5350795" y="8491555"/>
                    <a:pt x="4899830" y="8500663"/>
                  </a:cubicBezTo>
                  <a:cubicBezTo>
                    <a:pt x="4799431" y="8502698"/>
                    <a:pt x="4579449" y="8508263"/>
                    <a:pt x="4410982" y="8513045"/>
                  </a:cubicBezTo>
                  <a:cubicBezTo>
                    <a:pt x="3764699" y="8531391"/>
                    <a:pt x="3773300" y="8531406"/>
                    <a:pt x="2619573" y="8510083"/>
                  </a:cubicBezTo>
                  <a:cubicBezTo>
                    <a:pt x="2446002" y="8506875"/>
                    <a:pt x="2161192" y="8502328"/>
                    <a:pt x="1986664" y="8499981"/>
                  </a:cubicBezTo>
                  <a:lnTo>
                    <a:pt x="1669340" y="8495714"/>
                  </a:lnTo>
                  <a:lnTo>
                    <a:pt x="1671077" y="8575533"/>
                  </a:lnTo>
                  <a:lnTo>
                    <a:pt x="1672817" y="8655353"/>
                  </a:lnTo>
                  <a:lnTo>
                    <a:pt x="1852268" y="8660008"/>
                  </a:lnTo>
                  <a:cubicBezTo>
                    <a:pt x="2446702" y="8675434"/>
                    <a:pt x="4513281" y="8680798"/>
                    <a:pt x="6016754" y="8670818"/>
                  </a:cubicBezTo>
                  <a:close/>
                  <a:moveTo>
                    <a:pt x="8145407" y="8639868"/>
                  </a:moveTo>
                  <a:cubicBezTo>
                    <a:pt x="8599120" y="8623344"/>
                    <a:pt x="8788416" y="8608654"/>
                    <a:pt x="8870177" y="8583627"/>
                  </a:cubicBezTo>
                  <a:cubicBezTo>
                    <a:pt x="8966472" y="8554153"/>
                    <a:pt x="9045984" y="8495027"/>
                    <a:pt x="9079351" y="8428084"/>
                  </a:cubicBezTo>
                  <a:cubicBezTo>
                    <a:pt x="9107104" y="8372401"/>
                    <a:pt x="9109177" y="8373829"/>
                    <a:pt x="9000890" y="8374031"/>
                  </a:cubicBezTo>
                  <a:cubicBezTo>
                    <a:pt x="8603774" y="8374775"/>
                    <a:pt x="7912046" y="8391665"/>
                    <a:pt x="7902856" y="8400855"/>
                  </a:cubicBezTo>
                  <a:cubicBezTo>
                    <a:pt x="7901518" y="8402193"/>
                    <a:pt x="7902382" y="8457905"/>
                    <a:pt x="7904752" y="8524675"/>
                  </a:cubicBezTo>
                  <a:lnTo>
                    <a:pt x="7909073" y="8646071"/>
                  </a:lnTo>
                  <a:lnTo>
                    <a:pt x="7943702" y="8646071"/>
                  </a:lnTo>
                  <a:cubicBezTo>
                    <a:pt x="7962748" y="8646071"/>
                    <a:pt x="8053515" y="8643275"/>
                    <a:pt x="8145406" y="8639929"/>
                  </a:cubicBezTo>
                  <a:close/>
                  <a:moveTo>
                    <a:pt x="4330540" y="8476031"/>
                  </a:moveTo>
                  <a:cubicBezTo>
                    <a:pt x="4516023" y="8470998"/>
                    <a:pt x="4851564" y="8462649"/>
                    <a:pt x="5076186" y="8457477"/>
                  </a:cubicBezTo>
                  <a:cubicBezTo>
                    <a:pt x="5517666" y="8447314"/>
                    <a:pt x="5647608" y="8443383"/>
                    <a:pt x="6307587" y="8420221"/>
                  </a:cubicBezTo>
                  <a:cubicBezTo>
                    <a:pt x="6545823" y="8411860"/>
                    <a:pt x="6840988" y="8402204"/>
                    <a:pt x="6963509" y="8398762"/>
                  </a:cubicBezTo>
                  <a:cubicBezTo>
                    <a:pt x="7269409" y="8390168"/>
                    <a:pt x="7655631" y="8373425"/>
                    <a:pt x="7660938" y="8368524"/>
                  </a:cubicBezTo>
                  <a:cubicBezTo>
                    <a:pt x="7663347" y="8366303"/>
                    <a:pt x="7663625" y="8334607"/>
                    <a:pt x="7661565" y="8298097"/>
                  </a:cubicBezTo>
                  <a:lnTo>
                    <a:pt x="7657805" y="8231710"/>
                  </a:lnTo>
                  <a:lnTo>
                    <a:pt x="7635528" y="8234733"/>
                  </a:lnTo>
                  <a:cubicBezTo>
                    <a:pt x="7564634" y="8244348"/>
                    <a:pt x="7085879" y="8265686"/>
                    <a:pt x="6734563" y="8274887"/>
                  </a:cubicBezTo>
                  <a:cubicBezTo>
                    <a:pt x="6591622" y="8278631"/>
                    <a:pt x="6265827" y="8288572"/>
                    <a:pt x="6010574" y="8296979"/>
                  </a:cubicBezTo>
                  <a:cubicBezTo>
                    <a:pt x="5035060" y="8329107"/>
                    <a:pt x="4960346" y="8330059"/>
                    <a:pt x="3267770" y="8331897"/>
                  </a:cubicBezTo>
                  <a:lnTo>
                    <a:pt x="1663548" y="8333650"/>
                  </a:lnTo>
                  <a:lnTo>
                    <a:pt x="1663546" y="8377731"/>
                  </a:lnTo>
                  <a:cubicBezTo>
                    <a:pt x="1663544" y="8401975"/>
                    <a:pt x="1665283" y="8430511"/>
                    <a:pt x="1667411" y="8441146"/>
                  </a:cubicBezTo>
                  <a:lnTo>
                    <a:pt x="1671278" y="8460479"/>
                  </a:lnTo>
                  <a:lnTo>
                    <a:pt x="1865577" y="8460479"/>
                  </a:lnTo>
                  <a:cubicBezTo>
                    <a:pt x="1972442" y="8460479"/>
                    <a:pt x="2219225" y="8463451"/>
                    <a:pt x="2413984" y="8467084"/>
                  </a:cubicBezTo>
                  <a:cubicBezTo>
                    <a:pt x="3172523" y="8481238"/>
                    <a:pt x="3317825" y="8483250"/>
                    <a:pt x="3649873" y="8484205"/>
                  </a:cubicBezTo>
                  <a:cubicBezTo>
                    <a:pt x="3838759" y="8484746"/>
                    <a:pt x="4145063" y="8481073"/>
                    <a:pt x="4330547" y="8476039"/>
                  </a:cubicBezTo>
                  <a:close/>
                  <a:moveTo>
                    <a:pt x="4178935" y="8290304"/>
                  </a:moveTo>
                  <a:cubicBezTo>
                    <a:pt x="4725676" y="8289931"/>
                    <a:pt x="5133452" y="8286906"/>
                    <a:pt x="5271107" y="8282199"/>
                  </a:cubicBezTo>
                  <a:cubicBezTo>
                    <a:pt x="5391926" y="8278070"/>
                    <a:pt x="5646715" y="8269243"/>
                    <a:pt x="5837303" y="8262582"/>
                  </a:cubicBezTo>
                  <a:cubicBezTo>
                    <a:pt x="6027892" y="8255925"/>
                    <a:pt x="6291035" y="8247582"/>
                    <a:pt x="6422065" y="8244045"/>
                  </a:cubicBezTo>
                  <a:cubicBezTo>
                    <a:pt x="7085016" y="8226143"/>
                    <a:pt x="7258398" y="8219633"/>
                    <a:pt x="7501860" y="8203501"/>
                  </a:cubicBezTo>
                  <a:cubicBezTo>
                    <a:pt x="7576735" y="8198540"/>
                    <a:pt x="7642868" y="8194474"/>
                    <a:pt x="7648824" y="8194462"/>
                  </a:cubicBezTo>
                  <a:cubicBezTo>
                    <a:pt x="7668777" y="8194462"/>
                    <a:pt x="7659924" y="8176271"/>
                    <a:pt x="7633355" y="8162741"/>
                  </a:cubicBezTo>
                  <a:cubicBezTo>
                    <a:pt x="7594805" y="8143111"/>
                    <a:pt x="7570474" y="8123022"/>
                    <a:pt x="7550710" y="8094510"/>
                  </a:cubicBezTo>
                  <a:lnTo>
                    <a:pt x="7533175" y="8069212"/>
                  </a:lnTo>
                  <a:lnTo>
                    <a:pt x="7474202" y="8073345"/>
                  </a:lnTo>
                  <a:cubicBezTo>
                    <a:pt x="7441767" y="8075614"/>
                    <a:pt x="7292709" y="8088427"/>
                    <a:pt x="7142960" y="8101807"/>
                  </a:cubicBezTo>
                  <a:cubicBezTo>
                    <a:pt x="6594238" y="8150838"/>
                    <a:pt x="6400144" y="8160624"/>
                    <a:pt x="5735203" y="8172788"/>
                  </a:cubicBezTo>
                  <a:cubicBezTo>
                    <a:pt x="5346969" y="8179892"/>
                    <a:pt x="5075015" y="8189180"/>
                    <a:pt x="4828670" y="8203751"/>
                  </a:cubicBezTo>
                  <a:cubicBezTo>
                    <a:pt x="4689131" y="8212005"/>
                    <a:pt x="4515096" y="8222220"/>
                    <a:pt x="4441923" y="8226447"/>
                  </a:cubicBezTo>
                  <a:cubicBezTo>
                    <a:pt x="4346632" y="8231955"/>
                    <a:pt x="4155250" y="8233333"/>
                    <a:pt x="3767437" y="8231302"/>
                  </a:cubicBezTo>
                  <a:cubicBezTo>
                    <a:pt x="3006133" y="8227317"/>
                    <a:pt x="2666847" y="8228919"/>
                    <a:pt x="2452499" y="8237511"/>
                  </a:cubicBezTo>
                  <a:cubicBezTo>
                    <a:pt x="2350398" y="8241602"/>
                    <a:pt x="2147433" y="8245964"/>
                    <a:pt x="2001466" y="8247203"/>
                  </a:cubicBezTo>
                  <a:lnTo>
                    <a:pt x="1736070" y="8249447"/>
                  </a:lnTo>
                  <a:lnTo>
                    <a:pt x="1718367" y="8266405"/>
                  </a:lnTo>
                  <a:cubicBezTo>
                    <a:pt x="1708630" y="8275730"/>
                    <a:pt x="1700664" y="8285581"/>
                    <a:pt x="1700664" y="8288293"/>
                  </a:cubicBezTo>
                  <a:cubicBezTo>
                    <a:pt x="1700664" y="8296146"/>
                    <a:pt x="1996791" y="8297972"/>
                    <a:pt x="2675265" y="8294302"/>
                  </a:cubicBezTo>
                  <a:cubicBezTo>
                    <a:pt x="3022409" y="8292432"/>
                    <a:pt x="3699060" y="8290623"/>
                    <a:pt x="4178936" y="8290295"/>
                  </a:cubicBezTo>
                  <a:close/>
                  <a:moveTo>
                    <a:pt x="2601009" y="8194251"/>
                  </a:moveTo>
                  <a:cubicBezTo>
                    <a:pt x="2710714" y="8190215"/>
                    <a:pt x="3036447" y="8189334"/>
                    <a:pt x="3488979" y="8191849"/>
                  </a:cubicBezTo>
                  <a:cubicBezTo>
                    <a:pt x="4232693" y="8195986"/>
                    <a:pt x="4343032" y="8194024"/>
                    <a:pt x="4729662" y="8169752"/>
                  </a:cubicBezTo>
                  <a:cubicBezTo>
                    <a:pt x="5033529" y="8150682"/>
                    <a:pt x="5154985" y="8145663"/>
                    <a:pt x="5478403" y="8138831"/>
                  </a:cubicBezTo>
                  <a:cubicBezTo>
                    <a:pt x="6448772" y="8118326"/>
                    <a:pt x="6600843" y="8111487"/>
                    <a:pt x="7081080" y="8066746"/>
                  </a:cubicBezTo>
                  <a:cubicBezTo>
                    <a:pt x="7210409" y="8054698"/>
                    <a:pt x="7360775" y="8041528"/>
                    <a:pt x="7415229" y="8037480"/>
                  </a:cubicBezTo>
                  <a:cubicBezTo>
                    <a:pt x="7495168" y="8031540"/>
                    <a:pt x="7513856" y="8028424"/>
                    <a:pt x="7512265" y="8021301"/>
                  </a:cubicBezTo>
                  <a:cubicBezTo>
                    <a:pt x="7511181" y="8016450"/>
                    <a:pt x="7509504" y="7996295"/>
                    <a:pt x="7508537" y="7976513"/>
                  </a:cubicBezTo>
                  <a:cubicBezTo>
                    <a:pt x="7507572" y="7956732"/>
                    <a:pt x="7505655" y="7939424"/>
                    <a:pt x="7504279" y="7938049"/>
                  </a:cubicBezTo>
                  <a:cubicBezTo>
                    <a:pt x="7501937" y="7935706"/>
                    <a:pt x="7371939" y="7944107"/>
                    <a:pt x="6561292" y="7998980"/>
                  </a:cubicBezTo>
                  <a:cubicBezTo>
                    <a:pt x="6067663" y="8032397"/>
                    <a:pt x="5798677" y="8045266"/>
                    <a:pt x="5447462" y="8052277"/>
                  </a:cubicBezTo>
                  <a:cubicBezTo>
                    <a:pt x="5270487" y="8055809"/>
                    <a:pt x="5026906" y="8062773"/>
                    <a:pt x="4906171" y="8067749"/>
                  </a:cubicBezTo>
                  <a:cubicBezTo>
                    <a:pt x="4499089" y="8084531"/>
                    <a:pt x="4363907" y="8085013"/>
                    <a:pt x="3860254" y="8071470"/>
                  </a:cubicBezTo>
                  <a:cubicBezTo>
                    <a:pt x="3596494" y="8064376"/>
                    <a:pt x="3234499" y="8055665"/>
                    <a:pt x="3055822" y="8052113"/>
                  </a:cubicBezTo>
                  <a:cubicBezTo>
                    <a:pt x="2877145" y="8048559"/>
                    <a:pt x="2597296" y="8041629"/>
                    <a:pt x="2433934" y="8036712"/>
                  </a:cubicBezTo>
                  <a:cubicBezTo>
                    <a:pt x="2270572" y="8031795"/>
                    <a:pt x="2058088" y="8025868"/>
                    <a:pt x="1961748" y="8023548"/>
                  </a:cubicBezTo>
                  <a:lnTo>
                    <a:pt x="1786584" y="8019325"/>
                  </a:lnTo>
                  <a:lnTo>
                    <a:pt x="1791520" y="8037283"/>
                  </a:lnTo>
                  <a:cubicBezTo>
                    <a:pt x="1802959" y="8078885"/>
                    <a:pt x="1795421" y="8124943"/>
                    <a:pt x="1765381" y="8196988"/>
                  </a:cubicBezTo>
                  <a:cubicBezTo>
                    <a:pt x="1760549" y="8208574"/>
                    <a:pt x="1767186" y="8208730"/>
                    <a:pt x="2094098" y="8204720"/>
                  </a:cubicBezTo>
                  <a:cubicBezTo>
                    <a:pt x="2277604" y="8202476"/>
                    <a:pt x="2505713" y="8197760"/>
                    <a:pt x="2601008" y="8194252"/>
                  </a:cubicBezTo>
                  <a:close/>
                  <a:moveTo>
                    <a:pt x="1444725" y="8183614"/>
                  </a:moveTo>
                  <a:cubicBezTo>
                    <a:pt x="1467940" y="8113143"/>
                    <a:pt x="1493317" y="8090749"/>
                    <a:pt x="1540969" y="8098685"/>
                  </a:cubicBezTo>
                  <a:cubicBezTo>
                    <a:pt x="1586578" y="8106280"/>
                    <a:pt x="1613630" y="8123904"/>
                    <a:pt x="1627381" y="8154984"/>
                  </a:cubicBezTo>
                  <a:cubicBezTo>
                    <a:pt x="1634149" y="8170281"/>
                    <a:pt x="1642840" y="8181746"/>
                    <a:pt x="1646694" y="8180462"/>
                  </a:cubicBezTo>
                  <a:cubicBezTo>
                    <a:pt x="1657497" y="8176862"/>
                    <a:pt x="1681730" y="8125417"/>
                    <a:pt x="1681925" y="8105668"/>
                  </a:cubicBezTo>
                  <a:cubicBezTo>
                    <a:pt x="1682366" y="8061738"/>
                    <a:pt x="1646462" y="8023385"/>
                    <a:pt x="1585174" y="8002303"/>
                  </a:cubicBezTo>
                  <a:cubicBezTo>
                    <a:pt x="1542987" y="7987792"/>
                    <a:pt x="1519108" y="7987204"/>
                    <a:pt x="1483404" y="7999800"/>
                  </a:cubicBezTo>
                  <a:cubicBezTo>
                    <a:pt x="1429886" y="8018679"/>
                    <a:pt x="1403626" y="8057754"/>
                    <a:pt x="1403665" y="8118457"/>
                  </a:cubicBezTo>
                  <a:cubicBezTo>
                    <a:pt x="1403689" y="8168800"/>
                    <a:pt x="1433845" y="8216641"/>
                    <a:pt x="1444725" y="8183615"/>
                  </a:cubicBezTo>
                  <a:close/>
                  <a:moveTo>
                    <a:pt x="7665864" y="8047505"/>
                  </a:moveTo>
                  <a:cubicBezTo>
                    <a:pt x="7665934" y="8005542"/>
                    <a:pt x="7717867" y="7959665"/>
                    <a:pt x="7771117" y="7954549"/>
                  </a:cubicBezTo>
                  <a:cubicBezTo>
                    <a:pt x="7807786" y="7951028"/>
                    <a:pt x="7833774" y="7960507"/>
                    <a:pt x="7854299" y="7984895"/>
                  </a:cubicBezTo>
                  <a:cubicBezTo>
                    <a:pt x="7874571" y="8008982"/>
                    <a:pt x="7887098" y="8007704"/>
                    <a:pt x="7892101" y="7981039"/>
                  </a:cubicBezTo>
                  <a:cubicBezTo>
                    <a:pt x="7898139" y="7948866"/>
                    <a:pt x="7890628" y="7928811"/>
                    <a:pt x="7861756" y="7899937"/>
                  </a:cubicBezTo>
                  <a:cubicBezTo>
                    <a:pt x="7841706" y="7879891"/>
                    <a:pt x="7825533" y="7870845"/>
                    <a:pt x="7790998" y="7860357"/>
                  </a:cubicBezTo>
                  <a:cubicBezTo>
                    <a:pt x="7751403" y="7848334"/>
                    <a:pt x="7742659" y="7847619"/>
                    <a:pt x="7715317" y="7854178"/>
                  </a:cubicBezTo>
                  <a:cubicBezTo>
                    <a:pt x="7650603" y="7869699"/>
                    <a:pt x="7616617" y="7910771"/>
                    <a:pt x="7616440" y="7973671"/>
                  </a:cubicBezTo>
                  <a:cubicBezTo>
                    <a:pt x="7616346" y="8011364"/>
                    <a:pt x="7621887" y="8027489"/>
                    <a:pt x="7642941" y="8050598"/>
                  </a:cubicBezTo>
                  <a:cubicBezTo>
                    <a:pt x="7659694" y="8068989"/>
                    <a:pt x="7665836" y="8068161"/>
                    <a:pt x="7665864" y="8047504"/>
                  </a:cubicBezTo>
                  <a:close/>
                  <a:moveTo>
                    <a:pt x="5380033" y="6690951"/>
                  </a:moveTo>
                  <a:cubicBezTo>
                    <a:pt x="5474977" y="6687483"/>
                    <a:pt x="5730871" y="6676380"/>
                    <a:pt x="5948687" y="6666277"/>
                  </a:cubicBezTo>
                  <a:cubicBezTo>
                    <a:pt x="6526910" y="6639458"/>
                    <a:pt x="6658333" y="6635550"/>
                    <a:pt x="7129120" y="6631185"/>
                  </a:cubicBezTo>
                  <a:lnTo>
                    <a:pt x="7554624" y="6627237"/>
                  </a:lnTo>
                  <a:lnTo>
                    <a:pt x="7522055" y="6597027"/>
                  </a:lnTo>
                  <a:lnTo>
                    <a:pt x="7489485" y="6566816"/>
                  </a:lnTo>
                  <a:lnTo>
                    <a:pt x="7415229" y="6570955"/>
                  </a:lnTo>
                  <a:cubicBezTo>
                    <a:pt x="7374389" y="6573223"/>
                    <a:pt x="6809120" y="6575877"/>
                    <a:pt x="6159077" y="6576833"/>
                  </a:cubicBezTo>
                  <a:cubicBezTo>
                    <a:pt x="4989932" y="6578541"/>
                    <a:pt x="4837297" y="6580842"/>
                    <a:pt x="4528554" y="6601275"/>
                  </a:cubicBezTo>
                  <a:cubicBezTo>
                    <a:pt x="4268945" y="6618457"/>
                    <a:pt x="4229425" y="6619041"/>
                    <a:pt x="4108746" y="6607494"/>
                  </a:cubicBezTo>
                  <a:cubicBezTo>
                    <a:pt x="4019082" y="6598916"/>
                    <a:pt x="3961247" y="6597353"/>
                    <a:pt x="3833383" y="6600057"/>
                  </a:cubicBezTo>
                  <a:cubicBezTo>
                    <a:pt x="3668193" y="6603552"/>
                    <a:pt x="3604122" y="6610553"/>
                    <a:pt x="3455632" y="6641335"/>
                  </a:cubicBezTo>
                  <a:cubicBezTo>
                    <a:pt x="3356167" y="6661954"/>
                    <a:pt x="3313748" y="6659372"/>
                    <a:pt x="3323751" y="6633311"/>
                  </a:cubicBezTo>
                  <a:cubicBezTo>
                    <a:pt x="3327930" y="6622427"/>
                    <a:pt x="3354164" y="6616408"/>
                    <a:pt x="3518963" y="6588540"/>
                  </a:cubicBezTo>
                  <a:cubicBezTo>
                    <a:pt x="3720666" y="6554431"/>
                    <a:pt x="3902443" y="6546451"/>
                    <a:pt x="4073740" y="6564184"/>
                  </a:cubicBezTo>
                  <a:cubicBezTo>
                    <a:pt x="4190911" y="6576313"/>
                    <a:pt x="4290268" y="6575679"/>
                    <a:pt x="4531648" y="6561266"/>
                  </a:cubicBezTo>
                  <a:cubicBezTo>
                    <a:pt x="4643959" y="6554560"/>
                    <a:pt x="4823046" y="6546215"/>
                    <a:pt x="4929620" y="6542719"/>
                  </a:cubicBezTo>
                  <a:cubicBezTo>
                    <a:pt x="5148342" y="6535550"/>
                    <a:pt x="6500317" y="6533550"/>
                    <a:pt x="6765495" y="6540004"/>
                  </a:cubicBezTo>
                  <a:cubicBezTo>
                    <a:pt x="6910608" y="6543535"/>
                    <a:pt x="7453767" y="6533536"/>
                    <a:pt x="7460423" y="6527209"/>
                  </a:cubicBezTo>
                  <a:cubicBezTo>
                    <a:pt x="7461455" y="6526227"/>
                    <a:pt x="7458417" y="6506319"/>
                    <a:pt x="7453668" y="6482964"/>
                  </a:cubicBezTo>
                  <a:lnTo>
                    <a:pt x="7445035" y="6440503"/>
                  </a:lnTo>
                  <a:lnTo>
                    <a:pt x="7417756" y="6441891"/>
                  </a:lnTo>
                  <a:cubicBezTo>
                    <a:pt x="7318206" y="6446932"/>
                    <a:pt x="5691714" y="6449345"/>
                    <a:pt x="5407243" y="6444871"/>
                  </a:cubicBezTo>
                  <a:cubicBezTo>
                    <a:pt x="5214952" y="6441850"/>
                    <a:pt x="4961556" y="6441517"/>
                    <a:pt x="4844140" y="6444127"/>
                  </a:cubicBezTo>
                  <a:cubicBezTo>
                    <a:pt x="4409540" y="6453805"/>
                    <a:pt x="4145772" y="6463016"/>
                    <a:pt x="4064826" y="6471340"/>
                  </a:cubicBezTo>
                  <a:cubicBezTo>
                    <a:pt x="3979796" y="6480083"/>
                    <a:pt x="3959263" y="6477628"/>
                    <a:pt x="3959263" y="6458715"/>
                  </a:cubicBezTo>
                  <a:cubicBezTo>
                    <a:pt x="3959263" y="6435258"/>
                    <a:pt x="4039303" y="6426751"/>
                    <a:pt x="4333634" y="6418920"/>
                  </a:cubicBezTo>
                  <a:cubicBezTo>
                    <a:pt x="4456155" y="6415660"/>
                    <a:pt x="4639938" y="6409817"/>
                    <a:pt x="4742039" y="6405937"/>
                  </a:cubicBezTo>
                  <a:cubicBezTo>
                    <a:pt x="4862385" y="6401365"/>
                    <a:pt x="5045203" y="6400378"/>
                    <a:pt x="5261826" y="6403136"/>
                  </a:cubicBezTo>
                  <a:cubicBezTo>
                    <a:pt x="5697584" y="6408680"/>
                    <a:pt x="7254305" y="6407669"/>
                    <a:pt x="7364626" y="6401781"/>
                  </a:cubicBezTo>
                  <a:lnTo>
                    <a:pt x="7450156" y="6397207"/>
                  </a:lnTo>
                  <a:lnTo>
                    <a:pt x="7461031" y="6365036"/>
                  </a:lnTo>
                  <a:cubicBezTo>
                    <a:pt x="7481994" y="6303015"/>
                    <a:pt x="7514917" y="6271269"/>
                    <a:pt x="7580758" y="6249587"/>
                  </a:cubicBezTo>
                  <a:cubicBezTo>
                    <a:pt x="7586714" y="6247624"/>
                    <a:pt x="7591586" y="6240197"/>
                    <a:pt x="7591586" y="6233082"/>
                  </a:cubicBezTo>
                  <a:cubicBezTo>
                    <a:pt x="7591586" y="6220221"/>
                    <a:pt x="7590841" y="6220172"/>
                    <a:pt x="7469374" y="6225156"/>
                  </a:cubicBezTo>
                  <a:cubicBezTo>
                    <a:pt x="7231068" y="6234927"/>
                    <a:pt x="6776747" y="6226645"/>
                    <a:pt x="6702069" y="6211164"/>
                  </a:cubicBezTo>
                  <a:cubicBezTo>
                    <a:pt x="6681088" y="6206815"/>
                    <a:pt x="6685332" y="6193456"/>
                    <a:pt x="6710599" y="6184323"/>
                  </a:cubicBezTo>
                  <a:cubicBezTo>
                    <a:pt x="6729046" y="6177653"/>
                    <a:pt x="6760854" y="6177592"/>
                    <a:pt x="6888939" y="6184000"/>
                  </a:cubicBezTo>
                  <a:cubicBezTo>
                    <a:pt x="7043546" y="6191721"/>
                    <a:pt x="7530500" y="6188935"/>
                    <a:pt x="7568382" y="6180109"/>
                  </a:cubicBezTo>
                  <a:cubicBezTo>
                    <a:pt x="7585012" y="6176234"/>
                    <a:pt x="7585399" y="6175129"/>
                    <a:pt x="7585399" y="6131389"/>
                  </a:cubicBezTo>
                  <a:cubicBezTo>
                    <a:pt x="7585399" y="6106774"/>
                    <a:pt x="7588185" y="6078562"/>
                    <a:pt x="7591590" y="6068697"/>
                  </a:cubicBezTo>
                  <a:cubicBezTo>
                    <a:pt x="7595525" y="6057295"/>
                    <a:pt x="7596089" y="6009057"/>
                    <a:pt x="7593131" y="5936305"/>
                  </a:cubicBezTo>
                  <a:lnTo>
                    <a:pt x="7588485" y="5821851"/>
                  </a:lnTo>
                  <a:lnTo>
                    <a:pt x="7511136" y="5818533"/>
                  </a:lnTo>
                  <a:cubicBezTo>
                    <a:pt x="7468594" y="5816710"/>
                    <a:pt x="7307088" y="5817721"/>
                    <a:pt x="7152235" y="5820778"/>
                  </a:cubicBezTo>
                  <a:cubicBezTo>
                    <a:pt x="6952885" y="5824722"/>
                    <a:pt x="6821001" y="5824231"/>
                    <a:pt x="6700515" y="5819102"/>
                  </a:cubicBezTo>
                  <a:cubicBezTo>
                    <a:pt x="6559285" y="5813081"/>
                    <a:pt x="6496147" y="5813448"/>
                    <a:pt x="6329239" y="5821253"/>
                  </a:cubicBezTo>
                  <a:cubicBezTo>
                    <a:pt x="6086197" y="5832621"/>
                    <a:pt x="5423641" y="5846357"/>
                    <a:pt x="5354637" y="5841458"/>
                  </a:cubicBezTo>
                  <a:cubicBezTo>
                    <a:pt x="5313244" y="5838522"/>
                    <a:pt x="4998696" y="5860782"/>
                    <a:pt x="4847226" y="5877370"/>
                  </a:cubicBezTo>
                  <a:cubicBezTo>
                    <a:pt x="4830209" y="5879240"/>
                    <a:pt x="4721611" y="5883502"/>
                    <a:pt x="4605897" y="5886855"/>
                  </a:cubicBezTo>
                  <a:cubicBezTo>
                    <a:pt x="4490182" y="5890210"/>
                    <a:pt x="4276293" y="5901276"/>
                    <a:pt x="4130588" y="5911445"/>
                  </a:cubicBezTo>
                  <a:cubicBezTo>
                    <a:pt x="3705154" y="5941139"/>
                    <a:pt x="3656526" y="5941436"/>
                    <a:pt x="3144677" y="5917461"/>
                  </a:cubicBezTo>
                  <a:cubicBezTo>
                    <a:pt x="3058486" y="5913426"/>
                    <a:pt x="2950837" y="5913415"/>
                    <a:pt x="2829092" y="5917461"/>
                  </a:cubicBezTo>
                  <a:cubicBezTo>
                    <a:pt x="2292978" y="5935162"/>
                    <a:pt x="2046979" y="5938314"/>
                    <a:pt x="1834129" y="5930207"/>
                  </a:cubicBezTo>
                  <a:cubicBezTo>
                    <a:pt x="1718177" y="5925762"/>
                    <a:pt x="1612169" y="5921855"/>
                    <a:pt x="1598556" y="5921495"/>
                  </a:cubicBezTo>
                  <a:lnTo>
                    <a:pt x="1573804" y="5920835"/>
                  </a:lnTo>
                  <a:lnTo>
                    <a:pt x="1576042" y="6029102"/>
                  </a:lnTo>
                  <a:cubicBezTo>
                    <a:pt x="1577278" y="6088651"/>
                    <a:pt x="1580537" y="6139797"/>
                    <a:pt x="1583294" y="6142764"/>
                  </a:cubicBezTo>
                  <a:cubicBezTo>
                    <a:pt x="1586050" y="6145731"/>
                    <a:pt x="1586949" y="6151693"/>
                    <a:pt x="1585291" y="6156015"/>
                  </a:cubicBezTo>
                  <a:cubicBezTo>
                    <a:pt x="1583104" y="6161712"/>
                    <a:pt x="1594717" y="6165028"/>
                    <a:pt x="1627543" y="6168080"/>
                  </a:cubicBezTo>
                  <a:cubicBezTo>
                    <a:pt x="1685474" y="6173459"/>
                    <a:pt x="1697665" y="6176863"/>
                    <a:pt x="1689233" y="6185292"/>
                  </a:cubicBezTo>
                  <a:cubicBezTo>
                    <a:pt x="1685668" y="6188858"/>
                    <a:pt x="1661720" y="6193122"/>
                    <a:pt x="1636013" y="6194771"/>
                  </a:cubicBezTo>
                  <a:lnTo>
                    <a:pt x="1589274" y="6197770"/>
                  </a:lnTo>
                  <a:lnTo>
                    <a:pt x="1589274" y="6239490"/>
                  </a:lnTo>
                  <a:cubicBezTo>
                    <a:pt x="1589274" y="6302486"/>
                    <a:pt x="1593652" y="6316722"/>
                    <a:pt x="1616351" y="6327546"/>
                  </a:cubicBezTo>
                  <a:cubicBezTo>
                    <a:pt x="1674418" y="6355229"/>
                    <a:pt x="1702772" y="6403320"/>
                    <a:pt x="1699738" y="6468977"/>
                  </a:cubicBezTo>
                  <a:cubicBezTo>
                    <a:pt x="1698672" y="6492021"/>
                    <a:pt x="1699281" y="6512352"/>
                    <a:pt x="1701093" y="6514160"/>
                  </a:cubicBezTo>
                  <a:cubicBezTo>
                    <a:pt x="1702901" y="6515960"/>
                    <a:pt x="1740438" y="6521590"/>
                    <a:pt x="1784510" y="6526660"/>
                  </a:cubicBezTo>
                  <a:cubicBezTo>
                    <a:pt x="1861731" y="6535538"/>
                    <a:pt x="1922845" y="6540330"/>
                    <a:pt x="2149287" y="6555255"/>
                  </a:cubicBezTo>
                  <a:cubicBezTo>
                    <a:pt x="2257957" y="6562420"/>
                    <a:pt x="2275922" y="6567615"/>
                    <a:pt x="2267540" y="6589452"/>
                  </a:cubicBezTo>
                  <a:cubicBezTo>
                    <a:pt x="2263816" y="6599157"/>
                    <a:pt x="2255588" y="6599758"/>
                    <a:pt x="2178516" y="6595940"/>
                  </a:cubicBezTo>
                  <a:cubicBezTo>
                    <a:pt x="1968168" y="6585531"/>
                    <a:pt x="1774711" y="6569792"/>
                    <a:pt x="1702872" y="6557242"/>
                  </a:cubicBezTo>
                  <a:cubicBezTo>
                    <a:pt x="1684333" y="6554004"/>
                    <a:pt x="1682485" y="6555600"/>
                    <a:pt x="1663328" y="6591540"/>
                  </a:cubicBezTo>
                  <a:cubicBezTo>
                    <a:pt x="1652276" y="6612274"/>
                    <a:pt x="1630938" y="6640569"/>
                    <a:pt x="1615912" y="6654416"/>
                  </a:cubicBezTo>
                  <a:lnTo>
                    <a:pt x="1588592" y="6679593"/>
                  </a:lnTo>
                  <a:lnTo>
                    <a:pt x="1893691" y="6674510"/>
                  </a:lnTo>
                  <a:cubicBezTo>
                    <a:pt x="2304447" y="6667666"/>
                    <a:pt x="3146049" y="6670107"/>
                    <a:pt x="3473507" y="6679090"/>
                  </a:cubicBezTo>
                  <a:cubicBezTo>
                    <a:pt x="4067257" y="6695379"/>
                    <a:pt x="5085428" y="6701720"/>
                    <a:pt x="5380031" y="6690964"/>
                  </a:cubicBezTo>
                  <a:close/>
                  <a:moveTo>
                    <a:pt x="2505096" y="6532481"/>
                  </a:moveTo>
                  <a:cubicBezTo>
                    <a:pt x="2395253" y="6527963"/>
                    <a:pt x="2194699" y="6510934"/>
                    <a:pt x="2117858" y="6499602"/>
                  </a:cubicBezTo>
                  <a:cubicBezTo>
                    <a:pt x="1910482" y="6469015"/>
                    <a:pt x="1821874" y="6406711"/>
                    <a:pt x="1912276" y="6355044"/>
                  </a:cubicBezTo>
                  <a:cubicBezTo>
                    <a:pt x="2000092" y="6304855"/>
                    <a:pt x="2179901" y="6276682"/>
                    <a:pt x="2412277" y="6276700"/>
                  </a:cubicBezTo>
                  <a:cubicBezTo>
                    <a:pt x="2719189" y="6276700"/>
                    <a:pt x="3342442" y="6307042"/>
                    <a:pt x="3444671" y="6326919"/>
                  </a:cubicBezTo>
                  <a:cubicBezTo>
                    <a:pt x="3475790" y="6332971"/>
                    <a:pt x="3501355" y="6349320"/>
                    <a:pt x="3501355" y="6363170"/>
                  </a:cubicBezTo>
                  <a:cubicBezTo>
                    <a:pt x="3501355" y="6374912"/>
                    <a:pt x="3477185" y="6393472"/>
                    <a:pt x="3453725" y="6399743"/>
                  </a:cubicBezTo>
                  <a:cubicBezTo>
                    <a:pt x="3386483" y="6417725"/>
                    <a:pt x="3043637" y="6437378"/>
                    <a:pt x="2799023" y="6437278"/>
                  </a:cubicBezTo>
                  <a:cubicBezTo>
                    <a:pt x="2514481" y="6437041"/>
                    <a:pt x="2449404" y="6428546"/>
                    <a:pt x="2449404" y="6391012"/>
                  </a:cubicBezTo>
                  <a:cubicBezTo>
                    <a:pt x="2449404" y="6374740"/>
                    <a:pt x="2468258" y="6361674"/>
                    <a:pt x="2502002" y="6354560"/>
                  </a:cubicBezTo>
                  <a:cubicBezTo>
                    <a:pt x="2546365" y="6345210"/>
                    <a:pt x="2680156" y="6332473"/>
                    <a:pt x="2735194" y="6332361"/>
                  </a:cubicBezTo>
                  <a:cubicBezTo>
                    <a:pt x="2806576" y="6332124"/>
                    <a:pt x="2828587" y="6338578"/>
                    <a:pt x="2825751" y="6358540"/>
                  </a:cubicBezTo>
                  <a:cubicBezTo>
                    <a:pt x="2823956" y="6371169"/>
                    <a:pt x="2820640" y="6372366"/>
                    <a:pt x="2789741" y="6371549"/>
                  </a:cubicBezTo>
                  <a:cubicBezTo>
                    <a:pt x="2736754" y="6370143"/>
                    <a:pt x="2576862" y="6381934"/>
                    <a:pt x="2571016" y="6387680"/>
                  </a:cubicBezTo>
                  <a:cubicBezTo>
                    <a:pt x="2554061" y="6404344"/>
                    <a:pt x="2907426" y="6402823"/>
                    <a:pt x="3201240" y="6384963"/>
                  </a:cubicBezTo>
                  <a:cubicBezTo>
                    <a:pt x="3366957" y="6374890"/>
                    <a:pt x="3423408" y="6368008"/>
                    <a:pt x="3396160" y="6361202"/>
                  </a:cubicBezTo>
                  <a:cubicBezTo>
                    <a:pt x="3376518" y="6356296"/>
                    <a:pt x="3039712" y="6334215"/>
                    <a:pt x="2860903" y="6326113"/>
                  </a:cubicBezTo>
                  <a:cubicBezTo>
                    <a:pt x="2681162" y="6317970"/>
                    <a:pt x="2266664" y="6318149"/>
                    <a:pt x="2190814" y="6326418"/>
                  </a:cubicBezTo>
                  <a:cubicBezTo>
                    <a:pt x="2057662" y="6340909"/>
                    <a:pt x="1945087" y="6373198"/>
                    <a:pt x="1945087" y="6396899"/>
                  </a:cubicBezTo>
                  <a:cubicBezTo>
                    <a:pt x="1945087" y="6441188"/>
                    <a:pt x="2157536" y="6475966"/>
                    <a:pt x="2536036" y="6493634"/>
                  </a:cubicBezTo>
                  <a:cubicBezTo>
                    <a:pt x="2807247" y="6506295"/>
                    <a:pt x="3142223" y="6494480"/>
                    <a:pt x="3433288" y="6461999"/>
                  </a:cubicBezTo>
                  <a:cubicBezTo>
                    <a:pt x="3693345" y="6432971"/>
                    <a:pt x="4018918" y="6372183"/>
                    <a:pt x="4196756" y="6319447"/>
                  </a:cubicBezTo>
                  <a:cubicBezTo>
                    <a:pt x="4265724" y="6298997"/>
                    <a:pt x="4336728" y="6294360"/>
                    <a:pt x="4336728" y="6310306"/>
                  </a:cubicBezTo>
                  <a:cubicBezTo>
                    <a:pt x="4336728" y="6316206"/>
                    <a:pt x="4317055" y="6325561"/>
                    <a:pt x="4279489" y="6337527"/>
                  </a:cubicBezTo>
                  <a:cubicBezTo>
                    <a:pt x="4027156" y="6417891"/>
                    <a:pt x="3627942" y="6489630"/>
                    <a:pt x="3256931" y="6521281"/>
                  </a:cubicBezTo>
                  <a:cubicBezTo>
                    <a:pt x="3145129" y="6530820"/>
                    <a:pt x="2645536" y="6538271"/>
                    <a:pt x="2505096" y="6532493"/>
                  </a:cubicBezTo>
                  <a:close/>
                  <a:moveTo>
                    <a:pt x="1502970" y="6607289"/>
                  </a:moveTo>
                  <a:cubicBezTo>
                    <a:pt x="1547048" y="6584753"/>
                    <a:pt x="1595389" y="6505892"/>
                    <a:pt x="1586595" y="6470864"/>
                  </a:cubicBezTo>
                  <a:lnTo>
                    <a:pt x="1582434" y="6454288"/>
                  </a:lnTo>
                  <a:lnTo>
                    <a:pt x="1565746" y="6469889"/>
                  </a:lnTo>
                  <a:cubicBezTo>
                    <a:pt x="1539357" y="6494563"/>
                    <a:pt x="1512045" y="6505466"/>
                    <a:pt x="1476657" y="6505455"/>
                  </a:cubicBezTo>
                  <a:cubicBezTo>
                    <a:pt x="1418597" y="6505455"/>
                    <a:pt x="1378790" y="6473189"/>
                    <a:pt x="1369583" y="6418707"/>
                  </a:cubicBezTo>
                  <a:cubicBezTo>
                    <a:pt x="1364919" y="6391105"/>
                    <a:pt x="1359577" y="6388666"/>
                    <a:pt x="1342091" y="6406147"/>
                  </a:cubicBezTo>
                  <a:cubicBezTo>
                    <a:pt x="1299606" y="6448624"/>
                    <a:pt x="1294440" y="6523498"/>
                    <a:pt x="1331114" y="6565261"/>
                  </a:cubicBezTo>
                  <a:cubicBezTo>
                    <a:pt x="1374485" y="6614647"/>
                    <a:pt x="1451661" y="6633522"/>
                    <a:pt x="1502970" y="6607289"/>
                  </a:cubicBezTo>
                  <a:close/>
                  <a:moveTo>
                    <a:pt x="7762563" y="6547226"/>
                  </a:moveTo>
                  <a:cubicBezTo>
                    <a:pt x="7815193" y="6512014"/>
                    <a:pt x="7849004" y="6434523"/>
                    <a:pt x="7826672" y="6400291"/>
                  </a:cubicBezTo>
                  <a:cubicBezTo>
                    <a:pt x="7821650" y="6392592"/>
                    <a:pt x="7817794" y="6394571"/>
                    <a:pt x="7804053" y="6411894"/>
                  </a:cubicBezTo>
                  <a:cubicBezTo>
                    <a:pt x="7773194" y="6450798"/>
                    <a:pt x="7710038" y="6466846"/>
                    <a:pt x="7663806" y="6447534"/>
                  </a:cubicBezTo>
                  <a:cubicBezTo>
                    <a:pt x="7636135" y="6435973"/>
                    <a:pt x="7610926" y="6404229"/>
                    <a:pt x="7606261" y="6375066"/>
                  </a:cubicBezTo>
                  <a:cubicBezTo>
                    <a:pt x="7601713" y="6346634"/>
                    <a:pt x="7596959" y="6345110"/>
                    <a:pt x="7580011" y="6366653"/>
                  </a:cubicBezTo>
                  <a:cubicBezTo>
                    <a:pt x="7550269" y="6404456"/>
                    <a:pt x="7546386" y="6474254"/>
                    <a:pt x="7572023" y="6510252"/>
                  </a:cubicBezTo>
                  <a:cubicBezTo>
                    <a:pt x="7592876" y="6539530"/>
                    <a:pt x="7653784" y="6567334"/>
                    <a:pt x="7697070" y="6567334"/>
                  </a:cubicBezTo>
                  <a:cubicBezTo>
                    <a:pt x="7726764" y="6567334"/>
                    <a:pt x="7737383" y="6564074"/>
                    <a:pt x="7762563" y="6547227"/>
                  </a:cubicBezTo>
                  <a:close/>
                  <a:moveTo>
                    <a:pt x="6669582" y="5670525"/>
                  </a:moveTo>
                  <a:cubicBezTo>
                    <a:pt x="6957167" y="5667329"/>
                    <a:pt x="7278089" y="5662824"/>
                    <a:pt x="7382743" y="5660517"/>
                  </a:cubicBezTo>
                  <a:lnTo>
                    <a:pt x="7573022" y="5656318"/>
                  </a:lnTo>
                  <a:lnTo>
                    <a:pt x="7573022" y="5539917"/>
                  </a:lnTo>
                  <a:cubicBezTo>
                    <a:pt x="7573022" y="5475900"/>
                    <a:pt x="7570932" y="5422323"/>
                    <a:pt x="7568381" y="5420859"/>
                  </a:cubicBezTo>
                  <a:cubicBezTo>
                    <a:pt x="7565828" y="5419387"/>
                    <a:pt x="7477419" y="5421858"/>
                    <a:pt x="7371914" y="5426328"/>
                  </a:cubicBezTo>
                  <a:cubicBezTo>
                    <a:pt x="7266409" y="5430798"/>
                    <a:pt x="7035289" y="5438842"/>
                    <a:pt x="6858315" y="5444202"/>
                  </a:cubicBezTo>
                  <a:cubicBezTo>
                    <a:pt x="6681339" y="5449561"/>
                    <a:pt x="6427943" y="5458016"/>
                    <a:pt x="6295212" y="5462992"/>
                  </a:cubicBezTo>
                  <a:cubicBezTo>
                    <a:pt x="5784031" y="5482152"/>
                    <a:pt x="5428628" y="5492651"/>
                    <a:pt x="4933864" y="5503207"/>
                  </a:cubicBezTo>
                  <a:cubicBezTo>
                    <a:pt x="4770503" y="5506693"/>
                    <a:pt x="4492045" y="5514053"/>
                    <a:pt x="4315070" y="5519568"/>
                  </a:cubicBezTo>
                  <a:cubicBezTo>
                    <a:pt x="3919428" y="5531892"/>
                    <a:pt x="3480984" y="5531799"/>
                    <a:pt x="2817587" y="5519246"/>
                  </a:cubicBezTo>
                  <a:cubicBezTo>
                    <a:pt x="2538511" y="5513967"/>
                    <a:pt x="2156445" y="5507753"/>
                    <a:pt x="1968551" y="5505436"/>
                  </a:cubicBezTo>
                  <a:lnTo>
                    <a:pt x="1626926" y="5501228"/>
                  </a:lnTo>
                  <a:lnTo>
                    <a:pt x="1601915" y="5517775"/>
                  </a:lnTo>
                  <a:lnTo>
                    <a:pt x="1576905" y="5534324"/>
                  </a:lnTo>
                  <a:lnTo>
                    <a:pt x="1576905" y="5598309"/>
                  </a:lnTo>
                  <a:lnTo>
                    <a:pt x="1576905" y="5662293"/>
                  </a:lnTo>
                  <a:lnTo>
                    <a:pt x="1903319" y="5667185"/>
                  </a:lnTo>
                  <a:cubicBezTo>
                    <a:pt x="2910276" y="5682279"/>
                    <a:pt x="5451248" y="5684056"/>
                    <a:pt x="6669583" y="5670521"/>
                  </a:cubicBezTo>
                  <a:close/>
                  <a:moveTo>
                    <a:pt x="4234627" y="5481710"/>
                  </a:moveTo>
                  <a:cubicBezTo>
                    <a:pt x="4418408" y="5476701"/>
                    <a:pt x="4753950" y="5468302"/>
                    <a:pt x="4980273" y="5463046"/>
                  </a:cubicBezTo>
                  <a:cubicBezTo>
                    <a:pt x="5417137" y="5452898"/>
                    <a:pt x="5701244" y="5444307"/>
                    <a:pt x="6403501" y="5420019"/>
                  </a:cubicBezTo>
                  <a:cubicBezTo>
                    <a:pt x="6643438" y="5411719"/>
                    <a:pt x="6901011" y="5403313"/>
                    <a:pt x="6975885" y="5401338"/>
                  </a:cubicBezTo>
                  <a:cubicBezTo>
                    <a:pt x="7167094" y="5396293"/>
                    <a:pt x="7432755" y="5386050"/>
                    <a:pt x="7478571" y="5381961"/>
                  </a:cubicBezTo>
                  <a:lnTo>
                    <a:pt x="7517162" y="5378515"/>
                  </a:lnTo>
                  <a:lnTo>
                    <a:pt x="7486021" y="5348190"/>
                  </a:lnTo>
                  <a:cubicBezTo>
                    <a:pt x="7468495" y="5331122"/>
                    <a:pt x="7447908" y="5302637"/>
                    <a:pt x="7438935" y="5283042"/>
                  </a:cubicBezTo>
                  <a:lnTo>
                    <a:pt x="7422992" y="5248225"/>
                  </a:lnTo>
                  <a:lnTo>
                    <a:pt x="7372701" y="5252012"/>
                  </a:lnTo>
                  <a:cubicBezTo>
                    <a:pt x="7244074" y="5261698"/>
                    <a:pt x="6893877" y="5274855"/>
                    <a:pt x="6527259" y="5283773"/>
                  </a:cubicBezTo>
                  <a:cubicBezTo>
                    <a:pt x="6443877" y="5285807"/>
                    <a:pt x="6129220" y="5295520"/>
                    <a:pt x="5828022" y="5305369"/>
                  </a:cubicBezTo>
                  <a:cubicBezTo>
                    <a:pt x="4907826" y="5335461"/>
                    <a:pt x="4777987" y="5337705"/>
                    <a:pt x="4052082" y="5336071"/>
                  </a:cubicBezTo>
                  <a:cubicBezTo>
                    <a:pt x="3672607" y="5335207"/>
                    <a:pt x="2989219" y="5336090"/>
                    <a:pt x="2533444" y="5338012"/>
                  </a:cubicBezTo>
                  <a:lnTo>
                    <a:pt x="1704762" y="5341508"/>
                  </a:lnTo>
                  <a:lnTo>
                    <a:pt x="1694470" y="5374415"/>
                  </a:lnTo>
                  <a:cubicBezTo>
                    <a:pt x="1688810" y="5392513"/>
                    <a:pt x="1678275" y="5418779"/>
                    <a:pt x="1671059" y="5432785"/>
                  </a:cubicBezTo>
                  <a:lnTo>
                    <a:pt x="1657940" y="5458254"/>
                  </a:lnTo>
                  <a:lnTo>
                    <a:pt x="1690131" y="5462120"/>
                  </a:lnTo>
                  <a:cubicBezTo>
                    <a:pt x="1707836" y="5464247"/>
                    <a:pt x="1803074" y="5466008"/>
                    <a:pt x="1901772" y="5466037"/>
                  </a:cubicBezTo>
                  <a:cubicBezTo>
                    <a:pt x="2000469" y="5466037"/>
                    <a:pt x="2237158" y="5469082"/>
                    <a:pt x="2427747" y="5472742"/>
                  </a:cubicBezTo>
                  <a:cubicBezTo>
                    <a:pt x="3470154" y="5492760"/>
                    <a:pt x="3773699" y="5494265"/>
                    <a:pt x="4234627" y="5481710"/>
                  </a:cubicBezTo>
                  <a:close/>
                  <a:moveTo>
                    <a:pt x="1363185" y="5388518"/>
                  </a:moveTo>
                  <a:cubicBezTo>
                    <a:pt x="1369085" y="5373071"/>
                    <a:pt x="1380850" y="5352192"/>
                    <a:pt x="1389327" y="5342117"/>
                  </a:cubicBezTo>
                  <a:cubicBezTo>
                    <a:pt x="1401969" y="5327097"/>
                    <a:pt x="1409487" y="5323800"/>
                    <a:pt x="1431115" y="5323800"/>
                  </a:cubicBezTo>
                  <a:cubicBezTo>
                    <a:pt x="1485628" y="5323800"/>
                    <a:pt x="1529442" y="5348741"/>
                    <a:pt x="1540653" y="5386151"/>
                  </a:cubicBezTo>
                  <a:cubicBezTo>
                    <a:pt x="1544709" y="5399685"/>
                    <a:pt x="1551043" y="5409878"/>
                    <a:pt x="1554730" y="5408797"/>
                  </a:cubicBezTo>
                  <a:cubicBezTo>
                    <a:pt x="1558418" y="5407714"/>
                    <a:pt x="1569497" y="5390818"/>
                    <a:pt x="1579351" y="5371240"/>
                  </a:cubicBezTo>
                  <a:cubicBezTo>
                    <a:pt x="1595623" y="5338915"/>
                    <a:pt x="1596613" y="5333458"/>
                    <a:pt x="1590128" y="5311819"/>
                  </a:cubicBezTo>
                  <a:cubicBezTo>
                    <a:pt x="1569106" y="5241668"/>
                    <a:pt x="1454963" y="5196995"/>
                    <a:pt x="1381727" y="5230257"/>
                  </a:cubicBezTo>
                  <a:cubicBezTo>
                    <a:pt x="1333590" y="5252118"/>
                    <a:pt x="1305671" y="5304690"/>
                    <a:pt x="1313166" y="5359359"/>
                  </a:cubicBezTo>
                  <a:cubicBezTo>
                    <a:pt x="1317152" y="5388433"/>
                    <a:pt x="1332683" y="5416603"/>
                    <a:pt x="1344726" y="5416603"/>
                  </a:cubicBezTo>
                  <a:cubicBezTo>
                    <a:pt x="1348978" y="5416603"/>
                    <a:pt x="1357283" y="5403965"/>
                    <a:pt x="1363184" y="5388518"/>
                  </a:cubicBezTo>
                  <a:close/>
                  <a:moveTo>
                    <a:pt x="4036612" y="5295568"/>
                  </a:moveTo>
                  <a:cubicBezTo>
                    <a:pt x="4930457" y="5294840"/>
                    <a:pt x="5043835" y="5293029"/>
                    <a:pt x="5753767" y="5268161"/>
                  </a:cubicBezTo>
                  <a:cubicBezTo>
                    <a:pt x="5942654" y="5261544"/>
                    <a:pt x="6201619" y="5253252"/>
                    <a:pt x="6329245" y="5249735"/>
                  </a:cubicBezTo>
                  <a:cubicBezTo>
                    <a:pt x="6993551" y="5231429"/>
                    <a:pt x="7102713" y="5227667"/>
                    <a:pt x="7342520" y="5214825"/>
                  </a:cubicBezTo>
                  <a:lnTo>
                    <a:pt x="7418323" y="5210766"/>
                  </a:lnTo>
                  <a:lnTo>
                    <a:pt x="7418487" y="5185309"/>
                  </a:lnTo>
                  <a:cubicBezTo>
                    <a:pt x="7418581" y="5171308"/>
                    <a:pt x="7425151" y="5140771"/>
                    <a:pt x="7433098" y="5117447"/>
                  </a:cubicBezTo>
                  <a:lnTo>
                    <a:pt x="7447550" y="5075040"/>
                  </a:lnTo>
                  <a:lnTo>
                    <a:pt x="7403545" y="5078804"/>
                  </a:lnTo>
                  <a:cubicBezTo>
                    <a:pt x="7379343" y="5080884"/>
                    <a:pt x="7234236" y="5093658"/>
                    <a:pt x="7081083" y="5107210"/>
                  </a:cubicBezTo>
                  <a:cubicBezTo>
                    <a:pt x="6530370" y="5155940"/>
                    <a:pt x="6318091" y="5166359"/>
                    <a:pt x="5630011" y="5178439"/>
                  </a:cubicBezTo>
                  <a:cubicBezTo>
                    <a:pt x="5187897" y="5186201"/>
                    <a:pt x="4939782" y="5196525"/>
                    <a:pt x="4434661" y="5228174"/>
                  </a:cubicBezTo>
                  <a:cubicBezTo>
                    <a:pt x="4268869" y="5238564"/>
                    <a:pt x="3858146" y="5241320"/>
                    <a:pt x="3362680" y="5235370"/>
                  </a:cubicBezTo>
                  <a:cubicBezTo>
                    <a:pt x="2877776" y="5229545"/>
                    <a:pt x="2780660" y="5230053"/>
                    <a:pt x="2468523" y="5240048"/>
                  </a:cubicBezTo>
                  <a:cubicBezTo>
                    <a:pt x="2275929" y="5246217"/>
                    <a:pt x="2024374" y="5251371"/>
                    <a:pt x="1909510" y="5251503"/>
                  </a:cubicBezTo>
                  <a:cubicBezTo>
                    <a:pt x="1764588" y="5251740"/>
                    <a:pt x="1700855" y="5253771"/>
                    <a:pt x="1701284" y="5258384"/>
                  </a:cubicBezTo>
                  <a:cubicBezTo>
                    <a:pt x="1701622" y="5262037"/>
                    <a:pt x="1703835" y="5271988"/>
                    <a:pt x="1706200" y="5280495"/>
                  </a:cubicBezTo>
                  <a:lnTo>
                    <a:pt x="1710499" y="5295961"/>
                  </a:lnTo>
                  <a:lnTo>
                    <a:pt x="1898956" y="5299693"/>
                  </a:lnTo>
                  <a:cubicBezTo>
                    <a:pt x="2002608" y="5301752"/>
                    <a:pt x="2324102" y="5301821"/>
                    <a:pt x="2613389" y="5299930"/>
                  </a:cubicBezTo>
                  <a:cubicBezTo>
                    <a:pt x="2902675" y="5297967"/>
                    <a:pt x="3543127" y="5296038"/>
                    <a:pt x="4036615" y="5295634"/>
                  </a:cubicBezTo>
                  <a:close/>
                  <a:moveTo>
                    <a:pt x="7579210" y="5267871"/>
                  </a:moveTo>
                  <a:cubicBezTo>
                    <a:pt x="7579210" y="5231635"/>
                    <a:pt x="7628056" y="5187633"/>
                    <a:pt x="7678507" y="5178422"/>
                  </a:cubicBezTo>
                  <a:cubicBezTo>
                    <a:pt x="7706704" y="5173273"/>
                    <a:pt x="7747361" y="5189115"/>
                    <a:pt x="7767566" y="5213122"/>
                  </a:cubicBezTo>
                  <a:cubicBezTo>
                    <a:pt x="7786745" y="5235912"/>
                    <a:pt x="7792967" y="5235619"/>
                    <a:pt x="7801365" y="5211531"/>
                  </a:cubicBezTo>
                  <a:cubicBezTo>
                    <a:pt x="7828313" y="5134241"/>
                    <a:pt x="7702072" y="5053028"/>
                    <a:pt x="7605059" y="5085245"/>
                  </a:cubicBezTo>
                  <a:cubicBezTo>
                    <a:pt x="7542717" y="5105948"/>
                    <a:pt x="7510561" y="5170440"/>
                    <a:pt x="7529559" y="5236668"/>
                  </a:cubicBezTo>
                  <a:cubicBezTo>
                    <a:pt x="7536263" y="5260041"/>
                    <a:pt x="7558340" y="5286677"/>
                    <a:pt x="7571007" y="5286677"/>
                  </a:cubicBezTo>
                  <a:cubicBezTo>
                    <a:pt x="7576021" y="5286677"/>
                    <a:pt x="7579209" y="5279365"/>
                    <a:pt x="7579209" y="5267868"/>
                  </a:cubicBezTo>
                  <a:close/>
                  <a:moveTo>
                    <a:pt x="1511032" y="3708562"/>
                  </a:moveTo>
                  <a:cubicBezTo>
                    <a:pt x="1542975" y="3699696"/>
                    <a:pt x="1587834" y="3657394"/>
                    <a:pt x="1605627" y="3619359"/>
                  </a:cubicBezTo>
                  <a:cubicBezTo>
                    <a:pt x="1628712" y="3570016"/>
                    <a:pt x="1621830" y="3539492"/>
                    <a:pt x="1593463" y="3565400"/>
                  </a:cubicBezTo>
                  <a:cubicBezTo>
                    <a:pt x="1569166" y="3587591"/>
                    <a:pt x="1538370" y="3599322"/>
                    <a:pt x="1505185" y="3599023"/>
                  </a:cubicBezTo>
                  <a:cubicBezTo>
                    <a:pt x="1449092" y="3598515"/>
                    <a:pt x="1407875" y="3565195"/>
                    <a:pt x="1400220" y="3514157"/>
                  </a:cubicBezTo>
                  <a:cubicBezTo>
                    <a:pt x="1395600" y="3483357"/>
                    <a:pt x="1390834" y="3480591"/>
                    <a:pt x="1373031" y="3498389"/>
                  </a:cubicBezTo>
                  <a:cubicBezTo>
                    <a:pt x="1350112" y="3521305"/>
                    <a:pt x="1339194" y="3550159"/>
                    <a:pt x="1338964" y="3588425"/>
                  </a:cubicBezTo>
                  <a:cubicBezTo>
                    <a:pt x="1338676" y="3636727"/>
                    <a:pt x="1354855" y="3663634"/>
                    <a:pt x="1398462" y="3687365"/>
                  </a:cubicBezTo>
                  <a:cubicBezTo>
                    <a:pt x="1447612" y="3714111"/>
                    <a:pt x="1473493" y="3718984"/>
                    <a:pt x="1511032" y="3708562"/>
                  </a:cubicBezTo>
                  <a:close/>
                  <a:moveTo>
                    <a:pt x="7787843" y="3643219"/>
                  </a:moveTo>
                  <a:cubicBezTo>
                    <a:pt x="7830057" y="3619181"/>
                    <a:pt x="7863855" y="3566408"/>
                    <a:pt x="7863855" y="3524530"/>
                  </a:cubicBezTo>
                  <a:cubicBezTo>
                    <a:pt x="7863855" y="3488744"/>
                    <a:pt x="7851650" y="3482256"/>
                    <a:pt x="7831597" y="3507383"/>
                  </a:cubicBezTo>
                  <a:cubicBezTo>
                    <a:pt x="7802341" y="3544040"/>
                    <a:pt x="7744591" y="3558933"/>
                    <a:pt x="7698731" y="3541646"/>
                  </a:cubicBezTo>
                  <a:cubicBezTo>
                    <a:pt x="7671217" y="3531275"/>
                    <a:pt x="7641674" y="3498949"/>
                    <a:pt x="7637247" y="3474366"/>
                  </a:cubicBezTo>
                  <a:cubicBezTo>
                    <a:pt x="7631849" y="3444401"/>
                    <a:pt x="7629197" y="3441125"/>
                    <a:pt x="7617900" y="3450471"/>
                  </a:cubicBezTo>
                  <a:cubicBezTo>
                    <a:pt x="7589544" y="3473929"/>
                    <a:pt x="7576724" y="3546680"/>
                    <a:pt x="7593826" y="3587079"/>
                  </a:cubicBezTo>
                  <a:cubicBezTo>
                    <a:pt x="7603972" y="3611046"/>
                    <a:pt x="7616823" y="3622897"/>
                    <a:pt x="7652892" y="3641547"/>
                  </a:cubicBezTo>
                  <a:cubicBezTo>
                    <a:pt x="7704408" y="3668187"/>
                    <a:pt x="7743151" y="3668666"/>
                    <a:pt x="7787843" y="3643223"/>
                  </a:cubicBezTo>
                  <a:close/>
                  <a:moveTo>
                    <a:pt x="2087410" y="11127098"/>
                  </a:moveTo>
                  <a:cubicBezTo>
                    <a:pt x="1917241" y="11124564"/>
                    <a:pt x="1520931" y="11122102"/>
                    <a:pt x="1206721" y="11121624"/>
                  </a:cubicBezTo>
                  <a:cubicBezTo>
                    <a:pt x="666257" y="11120812"/>
                    <a:pt x="635539" y="11120168"/>
                    <a:pt x="637448" y="11109933"/>
                  </a:cubicBezTo>
                  <a:cubicBezTo>
                    <a:pt x="638566" y="11103978"/>
                    <a:pt x="649205" y="11094030"/>
                    <a:pt x="661107" y="11087829"/>
                  </a:cubicBezTo>
                  <a:cubicBezTo>
                    <a:pt x="681833" y="11077026"/>
                    <a:pt x="710702" y="11076767"/>
                    <a:pt x="1344857" y="11081643"/>
                  </a:cubicBezTo>
                  <a:cubicBezTo>
                    <a:pt x="2064862" y="11087179"/>
                    <a:pt x="2515744" y="11087312"/>
                    <a:pt x="4132525" y="11082488"/>
                  </a:cubicBezTo>
                  <a:cubicBezTo>
                    <a:pt x="4757544" y="11080618"/>
                    <a:pt x="5273878" y="11076358"/>
                    <a:pt x="5388678" y="11072117"/>
                  </a:cubicBezTo>
                  <a:cubicBezTo>
                    <a:pt x="5906494" y="11053001"/>
                    <a:pt x="6314630" y="11039665"/>
                    <a:pt x="6641737" y="11031171"/>
                  </a:cubicBezTo>
                  <a:cubicBezTo>
                    <a:pt x="7231551" y="11015856"/>
                    <a:pt x="7433043" y="11006297"/>
                    <a:pt x="7888607" y="10972022"/>
                  </a:cubicBezTo>
                  <a:cubicBezTo>
                    <a:pt x="8409851" y="10932804"/>
                    <a:pt x="8508445" y="10926363"/>
                    <a:pt x="8736268" y="10916631"/>
                  </a:cubicBezTo>
                  <a:cubicBezTo>
                    <a:pt x="8991799" y="10905718"/>
                    <a:pt x="9016776" y="10907730"/>
                    <a:pt x="8994277" y="10937429"/>
                  </a:cubicBezTo>
                  <a:cubicBezTo>
                    <a:pt x="8988173" y="10945485"/>
                    <a:pt x="8957842" y="10948159"/>
                    <a:pt x="8810610" y="10953629"/>
                  </a:cubicBezTo>
                  <a:cubicBezTo>
                    <a:pt x="8587671" y="10961909"/>
                    <a:pt x="8412966" y="10972704"/>
                    <a:pt x="8009272" y="11003147"/>
                  </a:cubicBezTo>
                  <a:cubicBezTo>
                    <a:pt x="7434830" y="11046465"/>
                    <a:pt x="7255479" y="11055288"/>
                    <a:pt x="6623172" y="11071324"/>
                  </a:cubicBezTo>
                  <a:cubicBezTo>
                    <a:pt x="6376174" y="11077589"/>
                    <a:pt x="5514577" y="11105272"/>
                    <a:pt x="5385584" y="11111087"/>
                  </a:cubicBezTo>
                  <a:cubicBezTo>
                    <a:pt x="5348147" y="11112762"/>
                    <a:pt x="4774524" y="11116830"/>
                    <a:pt x="4110867" y="11120095"/>
                  </a:cubicBezTo>
                  <a:cubicBezTo>
                    <a:pt x="3447211" y="11123362"/>
                    <a:pt x="2790051" y="11127316"/>
                    <a:pt x="2650513" y="11128877"/>
                  </a:cubicBezTo>
                  <a:cubicBezTo>
                    <a:pt x="2510975" y="11130451"/>
                    <a:pt x="2257578" y="11129655"/>
                    <a:pt x="2087410" y="11127100"/>
                  </a:cubicBezTo>
                  <a:close/>
                  <a:moveTo>
                    <a:pt x="1706851" y="11036564"/>
                  </a:moveTo>
                  <a:cubicBezTo>
                    <a:pt x="1647293" y="11035515"/>
                    <a:pt x="1425971" y="11031649"/>
                    <a:pt x="1215025" y="11028006"/>
                  </a:cubicBezTo>
                  <a:cubicBezTo>
                    <a:pt x="982199" y="11023986"/>
                    <a:pt x="829105" y="11019001"/>
                    <a:pt x="825425" y="11015323"/>
                  </a:cubicBezTo>
                  <a:cubicBezTo>
                    <a:pt x="821467" y="11011363"/>
                    <a:pt x="823986" y="11004648"/>
                    <a:pt x="832658" y="10995969"/>
                  </a:cubicBezTo>
                  <a:lnTo>
                    <a:pt x="845953" y="10982677"/>
                  </a:lnTo>
                  <a:lnTo>
                    <a:pt x="1293419" y="10989967"/>
                  </a:lnTo>
                  <a:cubicBezTo>
                    <a:pt x="1876155" y="10999463"/>
                    <a:pt x="2201572" y="10998885"/>
                    <a:pt x="2588633" y="10987674"/>
                  </a:cubicBezTo>
                  <a:cubicBezTo>
                    <a:pt x="2835325" y="10980525"/>
                    <a:pt x="3056864" y="10979381"/>
                    <a:pt x="3603456" y="10982433"/>
                  </a:cubicBezTo>
                  <a:cubicBezTo>
                    <a:pt x="4331384" y="10986493"/>
                    <a:pt x="4428635" y="10984677"/>
                    <a:pt x="4816293" y="10959858"/>
                  </a:cubicBezTo>
                  <a:cubicBezTo>
                    <a:pt x="5101155" y="10941616"/>
                    <a:pt x="5255800" y="10935875"/>
                    <a:pt x="5732108" y="10925862"/>
                  </a:cubicBezTo>
                  <a:cubicBezTo>
                    <a:pt x="6535133" y="10908984"/>
                    <a:pt x="6714874" y="10899872"/>
                    <a:pt x="7254343" y="10848699"/>
                  </a:cubicBezTo>
                  <a:cubicBezTo>
                    <a:pt x="7657473" y="10810458"/>
                    <a:pt x="8265892" y="10780650"/>
                    <a:pt x="8645493" y="10780540"/>
                  </a:cubicBezTo>
                  <a:lnTo>
                    <a:pt x="8799056" y="10780540"/>
                  </a:lnTo>
                  <a:lnTo>
                    <a:pt x="8797099" y="10797553"/>
                  </a:lnTo>
                  <a:lnTo>
                    <a:pt x="8795142" y="10814566"/>
                  </a:lnTo>
                  <a:lnTo>
                    <a:pt x="8587845" y="10818756"/>
                  </a:lnTo>
                  <a:cubicBezTo>
                    <a:pt x="8069610" y="10829234"/>
                    <a:pt x="7723539" y="10847805"/>
                    <a:pt x="7220310" y="10892144"/>
                  </a:cubicBezTo>
                  <a:cubicBezTo>
                    <a:pt x="6623462" y="10944729"/>
                    <a:pt x="6509497" y="10950303"/>
                    <a:pt x="5704264" y="10966303"/>
                  </a:cubicBezTo>
                  <a:cubicBezTo>
                    <a:pt x="5305728" y="10974219"/>
                    <a:pt x="5108326" y="10981335"/>
                    <a:pt x="4858254" y="10996796"/>
                  </a:cubicBezTo>
                  <a:cubicBezTo>
                    <a:pt x="4385202" y="11026043"/>
                    <a:pt x="4268355" y="11027846"/>
                    <a:pt x="3188865" y="11022543"/>
                  </a:cubicBezTo>
                  <a:cubicBezTo>
                    <a:pt x="2882587" y="11021053"/>
                    <a:pt x="2649673" y="11022779"/>
                    <a:pt x="2551507" y="11027263"/>
                  </a:cubicBezTo>
                  <a:cubicBezTo>
                    <a:pt x="2392098" y="11034571"/>
                    <a:pt x="1898341" y="11040037"/>
                    <a:pt x="1706852" y="11036614"/>
                  </a:cubicBezTo>
                  <a:close/>
                  <a:moveTo>
                    <a:pt x="3835504" y="10861024"/>
                  </a:moveTo>
                  <a:cubicBezTo>
                    <a:pt x="3615986" y="10854776"/>
                    <a:pt x="3283230" y="10846602"/>
                    <a:pt x="3096045" y="10842859"/>
                  </a:cubicBezTo>
                  <a:cubicBezTo>
                    <a:pt x="2908859" y="10839118"/>
                    <a:pt x="2615087" y="10831461"/>
                    <a:pt x="2443217" y="10825847"/>
                  </a:cubicBezTo>
                  <a:cubicBezTo>
                    <a:pt x="2047348" y="10812917"/>
                    <a:pt x="1487541" y="10811650"/>
                    <a:pt x="1238256" y="10823126"/>
                  </a:cubicBezTo>
                  <a:cubicBezTo>
                    <a:pt x="1040666" y="10832219"/>
                    <a:pt x="1032366" y="10831489"/>
                    <a:pt x="1032366" y="10805058"/>
                  </a:cubicBezTo>
                  <a:cubicBezTo>
                    <a:pt x="1032366" y="10795539"/>
                    <a:pt x="1040242" y="10793488"/>
                    <a:pt x="1089604" y="10790155"/>
                  </a:cubicBezTo>
                  <a:cubicBezTo>
                    <a:pt x="1333035" y="10773732"/>
                    <a:pt x="1873616" y="10769169"/>
                    <a:pt x="2235921" y="10780484"/>
                  </a:cubicBezTo>
                  <a:cubicBezTo>
                    <a:pt x="2701967" y="10795039"/>
                    <a:pt x="2862695" y="10799262"/>
                    <a:pt x="3179582" y="10805277"/>
                  </a:cubicBezTo>
                  <a:cubicBezTo>
                    <a:pt x="3365065" y="10808802"/>
                    <a:pt x="3711745" y="10817470"/>
                    <a:pt x="3949981" y="10824545"/>
                  </a:cubicBezTo>
                  <a:cubicBezTo>
                    <a:pt x="4403664" y="10838016"/>
                    <a:pt x="4491489" y="10837644"/>
                    <a:pt x="4933864" y="10820395"/>
                  </a:cubicBezTo>
                  <a:cubicBezTo>
                    <a:pt x="5059788" y="10815482"/>
                    <a:pt x="5295085" y="10808689"/>
                    <a:pt x="5456745" y="10805295"/>
                  </a:cubicBezTo>
                  <a:cubicBezTo>
                    <a:pt x="5931632" y="10795325"/>
                    <a:pt x="6106785" y="10786586"/>
                    <a:pt x="6824281" y="10737067"/>
                  </a:cubicBezTo>
                  <a:cubicBezTo>
                    <a:pt x="7622333" y="10681986"/>
                    <a:pt x="8036004" y="10660179"/>
                    <a:pt x="8423864" y="10652741"/>
                  </a:cubicBezTo>
                  <a:cubicBezTo>
                    <a:pt x="8627813" y="10648831"/>
                    <a:pt x="8628081" y="10648843"/>
                    <a:pt x="8639986" y="10662215"/>
                  </a:cubicBezTo>
                  <a:cubicBezTo>
                    <a:pt x="8647151" y="10670266"/>
                    <a:pt x="8649620" y="10677733"/>
                    <a:pt x="8646175" y="10680943"/>
                  </a:cubicBezTo>
                  <a:cubicBezTo>
                    <a:pt x="8643022" y="10683878"/>
                    <a:pt x="8526274" y="10689484"/>
                    <a:pt x="8386736" y="10693403"/>
                  </a:cubicBezTo>
                  <a:cubicBezTo>
                    <a:pt x="7905993" y="10706905"/>
                    <a:pt x="7560261" y="10725124"/>
                    <a:pt x="6910912" y="10771167"/>
                  </a:cubicBezTo>
                  <a:cubicBezTo>
                    <a:pt x="6246016" y="10818315"/>
                    <a:pt x="5934864" y="10834559"/>
                    <a:pt x="5545164" y="10842470"/>
                  </a:cubicBezTo>
                  <a:cubicBezTo>
                    <a:pt x="5368907" y="10846049"/>
                    <a:pt x="5125845" y="10853198"/>
                    <a:pt x="5005025" y="10858359"/>
                  </a:cubicBezTo>
                  <a:cubicBezTo>
                    <a:pt x="4662056" y="10873007"/>
                    <a:pt x="4286609" y="10873865"/>
                    <a:pt x="3835504" y="10861026"/>
                  </a:cubicBezTo>
                  <a:close/>
                  <a:moveTo>
                    <a:pt x="5069999" y="10689633"/>
                  </a:moveTo>
                  <a:cubicBezTo>
                    <a:pt x="5029158" y="10688770"/>
                    <a:pt x="4880184" y="10683840"/>
                    <a:pt x="4738944" y="10678697"/>
                  </a:cubicBezTo>
                  <a:cubicBezTo>
                    <a:pt x="4320199" y="10663443"/>
                    <a:pt x="4297812" y="10662915"/>
                    <a:pt x="3804564" y="10656586"/>
                  </a:cubicBezTo>
                  <a:cubicBezTo>
                    <a:pt x="3337199" y="10650590"/>
                    <a:pt x="3200776" y="10646517"/>
                    <a:pt x="2873279" y="10628795"/>
                  </a:cubicBezTo>
                  <a:cubicBezTo>
                    <a:pt x="2511850" y="10609235"/>
                    <a:pt x="2451842" y="10606581"/>
                    <a:pt x="2254559" y="10601446"/>
                  </a:cubicBezTo>
                  <a:cubicBezTo>
                    <a:pt x="2030552" y="10595611"/>
                    <a:pt x="1812938" y="10600278"/>
                    <a:pt x="1431488" y="10619070"/>
                  </a:cubicBezTo>
                  <a:cubicBezTo>
                    <a:pt x="1295353" y="10625778"/>
                    <a:pt x="1118422" y="10633050"/>
                    <a:pt x="1038307" y="10635230"/>
                  </a:cubicBezTo>
                  <a:cubicBezTo>
                    <a:pt x="900496" y="10638978"/>
                    <a:pt x="891851" y="10638551"/>
                    <a:pt x="877935" y="10627283"/>
                  </a:cubicBezTo>
                  <a:cubicBezTo>
                    <a:pt x="868441" y="10619597"/>
                    <a:pt x="864621" y="10611745"/>
                    <a:pt x="867159" y="10605133"/>
                  </a:cubicBezTo>
                  <a:cubicBezTo>
                    <a:pt x="870639" y="10596070"/>
                    <a:pt x="885404" y="10594888"/>
                    <a:pt x="995253" y="10594888"/>
                  </a:cubicBezTo>
                  <a:cubicBezTo>
                    <a:pt x="1111442" y="10594888"/>
                    <a:pt x="1385967" y="10583974"/>
                    <a:pt x="1620220" y="10570039"/>
                  </a:cubicBezTo>
                  <a:cubicBezTo>
                    <a:pt x="1923797" y="10551981"/>
                    <a:pt x="2245315" y="10555600"/>
                    <a:pt x="2755708" y="10582821"/>
                  </a:cubicBezTo>
                  <a:cubicBezTo>
                    <a:pt x="2881633" y="10589536"/>
                    <a:pt x="3036177" y="10597718"/>
                    <a:pt x="3099139" y="10601003"/>
                  </a:cubicBezTo>
                  <a:cubicBezTo>
                    <a:pt x="3162102" y="10604287"/>
                    <a:pt x="3393221" y="10609797"/>
                    <a:pt x="3612738" y="10613248"/>
                  </a:cubicBezTo>
                  <a:cubicBezTo>
                    <a:pt x="4158442" y="10621830"/>
                    <a:pt x="4539272" y="10630820"/>
                    <a:pt x="4803918" y="10641369"/>
                  </a:cubicBezTo>
                  <a:cubicBezTo>
                    <a:pt x="5197378" y="10657051"/>
                    <a:pt x="5507236" y="10652368"/>
                    <a:pt x="5849680" y="10625562"/>
                  </a:cubicBezTo>
                  <a:cubicBezTo>
                    <a:pt x="5893924" y="10622097"/>
                    <a:pt x="6047075" y="10609602"/>
                    <a:pt x="6190017" y="10597790"/>
                  </a:cubicBezTo>
                  <a:cubicBezTo>
                    <a:pt x="6680627" y="10557252"/>
                    <a:pt x="6677327" y="10557382"/>
                    <a:pt x="7365726" y="10551457"/>
                  </a:cubicBezTo>
                  <a:cubicBezTo>
                    <a:pt x="7719677" y="10548412"/>
                    <a:pt x="8108125" y="10543094"/>
                    <a:pt x="8228944" y="10539638"/>
                  </a:cubicBezTo>
                  <a:cubicBezTo>
                    <a:pt x="8349764" y="10536186"/>
                    <a:pt x="8496650" y="10533283"/>
                    <a:pt x="8555358" y="10533190"/>
                  </a:cubicBezTo>
                  <a:cubicBezTo>
                    <a:pt x="8655714" y="10532953"/>
                    <a:pt x="8662100" y="10533731"/>
                    <a:pt x="8662100" y="10544637"/>
                  </a:cubicBezTo>
                  <a:cubicBezTo>
                    <a:pt x="8662100" y="10551026"/>
                    <a:pt x="8658599" y="10559157"/>
                    <a:pt x="8654319" y="10562710"/>
                  </a:cubicBezTo>
                  <a:cubicBezTo>
                    <a:pt x="8642014" y="10572919"/>
                    <a:pt x="8170232" y="10583050"/>
                    <a:pt x="7439981" y="10588791"/>
                  </a:cubicBezTo>
                  <a:cubicBezTo>
                    <a:pt x="7075820" y="10591653"/>
                    <a:pt x="6731926" y="10596973"/>
                    <a:pt x="6675770" y="10600611"/>
                  </a:cubicBezTo>
                  <a:cubicBezTo>
                    <a:pt x="6531682" y="10609948"/>
                    <a:pt x="6359442" y="10623384"/>
                    <a:pt x="6115761" y="10644292"/>
                  </a:cubicBezTo>
                  <a:cubicBezTo>
                    <a:pt x="5809195" y="10670601"/>
                    <a:pt x="5654666" y="10680809"/>
                    <a:pt x="5459839" y="10687623"/>
                  </a:cubicBezTo>
                  <a:cubicBezTo>
                    <a:pt x="5296715" y="10693326"/>
                    <a:pt x="5253725" y="10693548"/>
                    <a:pt x="5069999" y="10689635"/>
                  </a:cubicBezTo>
                  <a:close/>
                  <a:moveTo>
                    <a:pt x="4717286" y="10386728"/>
                  </a:moveTo>
                  <a:cubicBezTo>
                    <a:pt x="4626823" y="10378739"/>
                    <a:pt x="4554085" y="10368581"/>
                    <a:pt x="4451205" y="10349571"/>
                  </a:cubicBezTo>
                  <a:cubicBezTo>
                    <a:pt x="4102448" y="10285127"/>
                    <a:pt x="4048945" y="10281298"/>
                    <a:pt x="3639078" y="10291429"/>
                  </a:cubicBezTo>
                  <a:cubicBezTo>
                    <a:pt x="3451428" y="10296071"/>
                    <a:pt x="2954910" y="10298752"/>
                    <a:pt x="2325646" y="10298528"/>
                  </a:cubicBezTo>
                  <a:cubicBezTo>
                    <a:pt x="1769195" y="10298291"/>
                    <a:pt x="1284918" y="10298816"/>
                    <a:pt x="1249475" y="10299612"/>
                  </a:cubicBezTo>
                  <a:cubicBezTo>
                    <a:pt x="1182119" y="10301102"/>
                    <a:pt x="1173659" y="10297810"/>
                    <a:pt x="1189450" y="10276214"/>
                  </a:cubicBezTo>
                  <a:cubicBezTo>
                    <a:pt x="1197396" y="10265349"/>
                    <a:pt x="1209650" y="10263868"/>
                    <a:pt x="1324121" y="10259938"/>
                  </a:cubicBezTo>
                  <a:cubicBezTo>
                    <a:pt x="1434151" y="10256159"/>
                    <a:pt x="3272130" y="10250547"/>
                    <a:pt x="3888101" y="10252109"/>
                  </a:cubicBezTo>
                  <a:cubicBezTo>
                    <a:pt x="4141682" y="10252769"/>
                    <a:pt x="4186586" y="10256946"/>
                    <a:pt x="4410982" y="10300958"/>
                  </a:cubicBezTo>
                  <a:cubicBezTo>
                    <a:pt x="4575389" y="10333203"/>
                    <a:pt x="4624109" y="10340174"/>
                    <a:pt x="4721850" y="10345428"/>
                  </a:cubicBezTo>
                  <a:cubicBezTo>
                    <a:pt x="4800993" y="10349681"/>
                    <a:pt x="4821396" y="10356909"/>
                    <a:pt x="4809468" y="10376464"/>
                  </a:cubicBezTo>
                  <a:cubicBezTo>
                    <a:pt x="4802413" y="10388028"/>
                    <a:pt x="4771202" y="10391510"/>
                    <a:pt x="4717286" y="10386747"/>
                  </a:cubicBezTo>
                  <a:close/>
                  <a:moveTo>
                    <a:pt x="5382490" y="10349587"/>
                  </a:moveTo>
                  <a:cubicBezTo>
                    <a:pt x="5370577" y="10348470"/>
                    <a:pt x="5326025" y="10344592"/>
                    <a:pt x="5283483" y="10340978"/>
                  </a:cubicBezTo>
                  <a:cubicBezTo>
                    <a:pt x="5184411" y="10332565"/>
                    <a:pt x="4995750" y="10304587"/>
                    <a:pt x="4822481" y="10272616"/>
                  </a:cubicBezTo>
                  <a:cubicBezTo>
                    <a:pt x="4747607" y="10258802"/>
                    <a:pt x="4634832" y="10237990"/>
                    <a:pt x="4571869" y="10226367"/>
                  </a:cubicBezTo>
                  <a:cubicBezTo>
                    <a:pt x="4414511" y="10197319"/>
                    <a:pt x="4236251" y="10170669"/>
                    <a:pt x="4110867" y="10157446"/>
                  </a:cubicBezTo>
                  <a:cubicBezTo>
                    <a:pt x="4012666" y="10147090"/>
                    <a:pt x="3903146" y="10146350"/>
                    <a:pt x="2463510" y="10146350"/>
                  </a:cubicBezTo>
                  <a:lnTo>
                    <a:pt x="921349" y="10146350"/>
                  </a:lnTo>
                  <a:lnTo>
                    <a:pt x="907586" y="10132604"/>
                  </a:lnTo>
                  <a:cubicBezTo>
                    <a:pt x="900017" y="10125043"/>
                    <a:pt x="895120" y="10117559"/>
                    <a:pt x="896703" y="10115976"/>
                  </a:cubicBezTo>
                  <a:cubicBezTo>
                    <a:pt x="898295" y="10114385"/>
                    <a:pt x="1287972" y="10111272"/>
                    <a:pt x="1762671" y="10109038"/>
                  </a:cubicBezTo>
                  <a:cubicBezTo>
                    <a:pt x="3802533" y="10099439"/>
                    <a:pt x="3920739" y="10099933"/>
                    <a:pt x="4113962" y="10118819"/>
                  </a:cubicBezTo>
                  <a:cubicBezTo>
                    <a:pt x="4290408" y="10136068"/>
                    <a:pt x="4489182" y="10165991"/>
                    <a:pt x="4663135" y="10201493"/>
                  </a:cubicBezTo>
                  <a:cubicBezTo>
                    <a:pt x="5134743" y="10297744"/>
                    <a:pt x="5423329" y="10325530"/>
                    <a:pt x="5797082" y="10310679"/>
                  </a:cubicBezTo>
                  <a:cubicBezTo>
                    <a:pt x="6090865" y="10299005"/>
                    <a:pt x="6288557" y="10280168"/>
                    <a:pt x="6616985" y="10232550"/>
                  </a:cubicBezTo>
                  <a:cubicBezTo>
                    <a:pt x="6722490" y="10217253"/>
                    <a:pt x="6910448" y="10192192"/>
                    <a:pt x="7034671" y="10176855"/>
                  </a:cubicBezTo>
                  <a:cubicBezTo>
                    <a:pt x="7412987" y="10130152"/>
                    <a:pt x="7516340" y="10114437"/>
                    <a:pt x="7766150" y="10065627"/>
                  </a:cubicBezTo>
                  <a:cubicBezTo>
                    <a:pt x="7843442" y="10050525"/>
                    <a:pt x="7934828" y="10033941"/>
                    <a:pt x="7969229" y="10028776"/>
                  </a:cubicBezTo>
                  <a:cubicBezTo>
                    <a:pt x="8038775" y="10018333"/>
                    <a:pt x="8288015" y="9999262"/>
                    <a:pt x="8501448" y="9988052"/>
                  </a:cubicBezTo>
                  <a:cubicBezTo>
                    <a:pt x="8629206" y="9981340"/>
                    <a:pt x="8642612" y="9981608"/>
                    <a:pt x="8661181" y="9991209"/>
                  </a:cubicBezTo>
                  <a:cubicBezTo>
                    <a:pt x="8672330" y="9996972"/>
                    <a:pt x="8680357" y="10005004"/>
                    <a:pt x="8679017" y="10009059"/>
                  </a:cubicBezTo>
                  <a:cubicBezTo>
                    <a:pt x="8676240" y="10017460"/>
                    <a:pt x="8650626" y="10019630"/>
                    <a:pt x="8334140" y="10038272"/>
                  </a:cubicBezTo>
                  <a:cubicBezTo>
                    <a:pt x="8076324" y="10053458"/>
                    <a:pt x="7979294" y="10064933"/>
                    <a:pt x="7786506" y="10103033"/>
                  </a:cubicBezTo>
                  <a:cubicBezTo>
                    <a:pt x="7538183" y="10152109"/>
                    <a:pt x="7447763" y="10165977"/>
                    <a:pt x="7060040" y="10214459"/>
                  </a:cubicBezTo>
                  <a:cubicBezTo>
                    <a:pt x="6936156" y="10229951"/>
                    <a:pt x="6748198" y="10254980"/>
                    <a:pt x="6642354" y="10270080"/>
                  </a:cubicBezTo>
                  <a:cubicBezTo>
                    <a:pt x="6346654" y="10312270"/>
                    <a:pt x="6118167" y="10335732"/>
                    <a:pt x="5889901" y="10347346"/>
                  </a:cubicBezTo>
                  <a:cubicBezTo>
                    <a:pt x="5779812" y="10352949"/>
                    <a:pt x="5434406" y="10354473"/>
                    <a:pt x="5382491" y="10349591"/>
                  </a:cubicBezTo>
                  <a:close/>
                  <a:moveTo>
                    <a:pt x="7459577" y="10293800"/>
                  </a:moveTo>
                  <a:cubicBezTo>
                    <a:pt x="7451608" y="10285834"/>
                    <a:pt x="7455564" y="10268273"/>
                    <a:pt x="7466252" y="10264172"/>
                  </a:cubicBezTo>
                  <a:cubicBezTo>
                    <a:pt x="7472193" y="10261880"/>
                    <a:pt x="7545287" y="10251805"/>
                    <a:pt x="7628685" y="10241755"/>
                  </a:cubicBezTo>
                  <a:cubicBezTo>
                    <a:pt x="7712084" y="10231705"/>
                    <a:pt x="7817910" y="10217855"/>
                    <a:pt x="7863856" y="10210981"/>
                  </a:cubicBezTo>
                  <a:cubicBezTo>
                    <a:pt x="8074226" y="10179495"/>
                    <a:pt x="8136689" y="10173407"/>
                    <a:pt x="8339855" y="10164570"/>
                  </a:cubicBezTo>
                  <a:cubicBezTo>
                    <a:pt x="8490899" y="10158002"/>
                    <a:pt x="8554788" y="10157227"/>
                    <a:pt x="8559474" y="10161911"/>
                  </a:cubicBezTo>
                  <a:cubicBezTo>
                    <a:pt x="8576510" y="10178945"/>
                    <a:pt x="8494941" y="10197208"/>
                    <a:pt x="8380548" y="10201975"/>
                  </a:cubicBezTo>
                  <a:cubicBezTo>
                    <a:pt x="8201216" y="10209443"/>
                    <a:pt x="8091679" y="10219009"/>
                    <a:pt x="7953580" y="10239259"/>
                  </a:cubicBezTo>
                  <a:cubicBezTo>
                    <a:pt x="7766828" y="10266643"/>
                    <a:pt x="7518557" y="10297925"/>
                    <a:pt x="7487974" y="10297925"/>
                  </a:cubicBezTo>
                  <a:cubicBezTo>
                    <a:pt x="7474625" y="10297925"/>
                    <a:pt x="7461845" y="10296078"/>
                    <a:pt x="7459577" y="10293799"/>
                  </a:cubicBezTo>
                  <a:close/>
                  <a:moveTo>
                    <a:pt x="5472215" y="10254108"/>
                  </a:moveTo>
                  <a:cubicBezTo>
                    <a:pt x="5382910" y="10247640"/>
                    <a:pt x="5255637" y="10229074"/>
                    <a:pt x="5091656" y="10198595"/>
                  </a:cubicBezTo>
                  <a:cubicBezTo>
                    <a:pt x="4937343" y="10169913"/>
                    <a:pt x="4900234" y="10160270"/>
                    <a:pt x="4864535" y="10139583"/>
                  </a:cubicBezTo>
                  <a:cubicBezTo>
                    <a:pt x="4832653" y="10121111"/>
                    <a:pt x="4819387" y="10103101"/>
                    <a:pt x="4819387" y="10078296"/>
                  </a:cubicBezTo>
                  <a:cubicBezTo>
                    <a:pt x="4819387" y="10006441"/>
                    <a:pt x="4916539" y="9982852"/>
                    <a:pt x="5264919" y="9970120"/>
                  </a:cubicBezTo>
                  <a:cubicBezTo>
                    <a:pt x="5358512" y="9966699"/>
                    <a:pt x="5518625" y="9956983"/>
                    <a:pt x="5620725" y="9948533"/>
                  </a:cubicBezTo>
                  <a:cubicBezTo>
                    <a:pt x="5893386" y="9925961"/>
                    <a:pt x="6057839" y="9920394"/>
                    <a:pt x="6254990" y="9927060"/>
                  </a:cubicBezTo>
                  <a:cubicBezTo>
                    <a:pt x="6469057" y="9934300"/>
                    <a:pt x="6555659" y="9942477"/>
                    <a:pt x="6688146" y="9967960"/>
                  </a:cubicBezTo>
                  <a:cubicBezTo>
                    <a:pt x="6754285" y="9980680"/>
                    <a:pt x="6769880" y="9990068"/>
                    <a:pt x="6767366" y="10015649"/>
                  </a:cubicBezTo>
                  <a:cubicBezTo>
                    <a:pt x="6765774" y="10031835"/>
                    <a:pt x="6760417" y="10037222"/>
                    <a:pt x="6731461" y="10051755"/>
                  </a:cubicBezTo>
                  <a:cubicBezTo>
                    <a:pt x="6673982" y="10080599"/>
                    <a:pt x="6497848" y="10117999"/>
                    <a:pt x="6316063" y="10139955"/>
                  </a:cubicBezTo>
                  <a:cubicBezTo>
                    <a:pt x="6203959" y="10153497"/>
                    <a:pt x="5897679" y="10173704"/>
                    <a:pt x="5738456" y="10178062"/>
                  </a:cubicBezTo>
                  <a:cubicBezTo>
                    <a:pt x="5598954" y="10181882"/>
                    <a:pt x="5437737" y="10174021"/>
                    <a:pt x="5391771" y="10161155"/>
                  </a:cubicBezTo>
                  <a:cubicBezTo>
                    <a:pt x="5359800" y="10152205"/>
                    <a:pt x="5332986" y="10132998"/>
                    <a:pt x="5332986" y="10119047"/>
                  </a:cubicBezTo>
                  <a:cubicBezTo>
                    <a:pt x="5332986" y="10079720"/>
                    <a:pt x="5426604" y="10057943"/>
                    <a:pt x="5772331" y="10016857"/>
                  </a:cubicBezTo>
                  <a:cubicBezTo>
                    <a:pt x="6059058" y="9982784"/>
                    <a:pt x="6225522" y="9974020"/>
                    <a:pt x="6273345" y="9990484"/>
                  </a:cubicBezTo>
                  <a:cubicBezTo>
                    <a:pt x="6285142" y="9994546"/>
                    <a:pt x="6298899" y="10005203"/>
                    <a:pt x="6303916" y="10014170"/>
                  </a:cubicBezTo>
                  <a:cubicBezTo>
                    <a:pt x="6312053" y="10028707"/>
                    <a:pt x="6311943" y="10032143"/>
                    <a:pt x="6302901" y="10045943"/>
                  </a:cubicBezTo>
                  <a:cubicBezTo>
                    <a:pt x="6290498" y="10064867"/>
                    <a:pt x="6248986" y="10085575"/>
                    <a:pt x="6194098" y="10100215"/>
                  </a:cubicBezTo>
                  <a:cubicBezTo>
                    <a:pt x="6159390" y="10109472"/>
                    <a:pt x="6156308" y="10111293"/>
                    <a:pt x="6174556" y="10111764"/>
                  </a:cubicBezTo>
                  <a:cubicBezTo>
                    <a:pt x="6186474" y="10112069"/>
                    <a:pt x="6243556" y="10106859"/>
                    <a:pt x="6301409" y="10100177"/>
                  </a:cubicBezTo>
                  <a:cubicBezTo>
                    <a:pt x="6492161" y="10078151"/>
                    <a:pt x="6700523" y="10033253"/>
                    <a:pt x="6700523" y="10014177"/>
                  </a:cubicBezTo>
                  <a:cubicBezTo>
                    <a:pt x="6700523" y="10007046"/>
                    <a:pt x="6684048" y="10004097"/>
                    <a:pt x="6558200" y="9988709"/>
                  </a:cubicBezTo>
                  <a:cubicBezTo>
                    <a:pt x="6281910" y="9954926"/>
                    <a:pt x="6000119" y="9955033"/>
                    <a:pt x="5617633" y="9989081"/>
                  </a:cubicBezTo>
                  <a:cubicBezTo>
                    <a:pt x="5541057" y="9995894"/>
                    <a:pt x="5408790" y="10004037"/>
                    <a:pt x="5323706" y="10007170"/>
                  </a:cubicBezTo>
                  <a:cubicBezTo>
                    <a:pt x="5131416" y="10014252"/>
                    <a:pt x="5074417" y="10018039"/>
                    <a:pt x="4994444" y="10029033"/>
                  </a:cubicBezTo>
                  <a:cubicBezTo>
                    <a:pt x="4921659" y="10039041"/>
                    <a:pt x="4891551" y="10049814"/>
                    <a:pt x="4880934" y="10069649"/>
                  </a:cubicBezTo>
                  <a:cubicBezTo>
                    <a:pt x="4874269" y="10082103"/>
                    <a:pt x="4875505" y="10085557"/>
                    <a:pt x="4891865" y="10100174"/>
                  </a:cubicBezTo>
                  <a:cubicBezTo>
                    <a:pt x="4903368" y="10110448"/>
                    <a:pt x="4928723" y="10121599"/>
                    <a:pt x="4959216" y="10129792"/>
                  </a:cubicBezTo>
                  <a:cubicBezTo>
                    <a:pt x="5011916" y="10143954"/>
                    <a:pt x="5251865" y="10187880"/>
                    <a:pt x="5357739" y="10202747"/>
                  </a:cubicBezTo>
                  <a:cubicBezTo>
                    <a:pt x="5449026" y="10215568"/>
                    <a:pt x="5669960" y="10220480"/>
                    <a:pt x="5781613" y="10212172"/>
                  </a:cubicBezTo>
                  <a:cubicBezTo>
                    <a:pt x="6267859" y="10175985"/>
                    <a:pt x="6551286" y="10142073"/>
                    <a:pt x="7127452" y="10051143"/>
                  </a:cubicBezTo>
                  <a:cubicBezTo>
                    <a:pt x="7204695" y="10038954"/>
                    <a:pt x="7245422" y="10034975"/>
                    <a:pt x="7252758" y="10038899"/>
                  </a:cubicBezTo>
                  <a:cubicBezTo>
                    <a:pt x="7266779" y="10046402"/>
                    <a:pt x="7266803" y="10067245"/>
                    <a:pt x="7252827" y="10071419"/>
                  </a:cubicBezTo>
                  <a:cubicBezTo>
                    <a:pt x="7241833" y="10074698"/>
                    <a:pt x="6729273" y="10153222"/>
                    <a:pt x="6604640" y="10170722"/>
                  </a:cubicBezTo>
                  <a:cubicBezTo>
                    <a:pt x="6320611" y="10210606"/>
                    <a:pt x="5708534" y="10263393"/>
                    <a:pt x="5571254" y="10259846"/>
                  </a:cubicBezTo>
                  <a:cubicBezTo>
                    <a:pt x="5554237" y="10259406"/>
                    <a:pt x="5509684" y="10256830"/>
                    <a:pt x="5472246" y="10254118"/>
                  </a:cubicBezTo>
                  <a:close/>
                  <a:moveTo>
                    <a:pt x="5834210" y="10136085"/>
                  </a:moveTo>
                  <a:cubicBezTo>
                    <a:pt x="5879428" y="10135086"/>
                    <a:pt x="5879762" y="10134968"/>
                    <a:pt x="5847216" y="10131423"/>
                  </a:cubicBezTo>
                  <a:cubicBezTo>
                    <a:pt x="5825260" y="10129036"/>
                    <a:pt x="5811522" y="10124139"/>
                    <a:pt x="5807134" y="10117133"/>
                  </a:cubicBezTo>
                  <a:cubicBezTo>
                    <a:pt x="5793513" y="10095401"/>
                    <a:pt x="5810586" y="10091153"/>
                    <a:pt x="5930448" y="10086439"/>
                  </a:cubicBezTo>
                  <a:cubicBezTo>
                    <a:pt x="6086338" y="10080310"/>
                    <a:pt x="6184986" y="10066921"/>
                    <a:pt x="6225598" y="10046375"/>
                  </a:cubicBezTo>
                  <a:cubicBezTo>
                    <a:pt x="6258301" y="10029832"/>
                    <a:pt x="6244060" y="10025711"/>
                    <a:pt x="6154168" y="10025711"/>
                  </a:cubicBezTo>
                  <a:cubicBezTo>
                    <a:pt x="5974225" y="10025711"/>
                    <a:pt x="5413430" y="10095827"/>
                    <a:pt x="5413430" y="10118323"/>
                  </a:cubicBezTo>
                  <a:cubicBezTo>
                    <a:pt x="5413430" y="10131083"/>
                    <a:pt x="5578015" y="10143292"/>
                    <a:pt x="5701170" y="10139667"/>
                  </a:cubicBezTo>
                  <a:cubicBezTo>
                    <a:pt x="5748817" y="10138262"/>
                    <a:pt x="5808685" y="10136653"/>
                    <a:pt x="5834211" y="10136086"/>
                  </a:cubicBezTo>
                  <a:close/>
                  <a:moveTo>
                    <a:pt x="1957463" y="9897867"/>
                  </a:moveTo>
                  <a:cubicBezTo>
                    <a:pt x="1933639" y="9896936"/>
                    <a:pt x="1738719" y="9887350"/>
                    <a:pt x="1524307" y="9876556"/>
                  </a:cubicBezTo>
                  <a:cubicBezTo>
                    <a:pt x="1227817" y="9861628"/>
                    <a:pt x="1129651" y="9854747"/>
                    <a:pt x="1114356" y="9847814"/>
                  </a:cubicBezTo>
                  <a:cubicBezTo>
                    <a:pt x="1093409" y="9838319"/>
                    <a:pt x="1087875" y="9823603"/>
                    <a:pt x="1103062" y="9817779"/>
                  </a:cubicBezTo>
                  <a:cubicBezTo>
                    <a:pt x="1107910" y="9815908"/>
                    <a:pt x="1267327" y="9822935"/>
                    <a:pt x="1457322" y="9833371"/>
                  </a:cubicBezTo>
                  <a:cubicBezTo>
                    <a:pt x="2041896" y="9865488"/>
                    <a:pt x="2130283" y="9866994"/>
                    <a:pt x="2963005" y="9859020"/>
                  </a:cubicBezTo>
                  <a:cubicBezTo>
                    <a:pt x="4174142" y="9847422"/>
                    <a:pt x="4187462" y="9846847"/>
                    <a:pt x="4677065" y="9784958"/>
                  </a:cubicBezTo>
                  <a:cubicBezTo>
                    <a:pt x="4968859" y="9748071"/>
                    <a:pt x="5034911" y="9743546"/>
                    <a:pt x="5428900" y="9733433"/>
                  </a:cubicBezTo>
                  <a:cubicBezTo>
                    <a:pt x="5950534" y="9720049"/>
                    <a:pt x="6109585" y="9724225"/>
                    <a:pt x="6901631" y="9772110"/>
                  </a:cubicBezTo>
                  <a:cubicBezTo>
                    <a:pt x="7471485" y="9806563"/>
                    <a:pt x="7545579" y="9809790"/>
                    <a:pt x="7904078" y="9815788"/>
                  </a:cubicBezTo>
                  <a:cubicBezTo>
                    <a:pt x="8101473" y="9819090"/>
                    <a:pt x="8285380" y="9823824"/>
                    <a:pt x="8312760" y="9826313"/>
                  </a:cubicBezTo>
                  <a:cubicBezTo>
                    <a:pt x="8364584" y="9831020"/>
                    <a:pt x="8396019" y="9844675"/>
                    <a:pt x="8396019" y="9862477"/>
                  </a:cubicBezTo>
                  <a:cubicBezTo>
                    <a:pt x="8396019" y="9870531"/>
                    <a:pt x="8389946" y="9871661"/>
                    <a:pt x="8360438" y="9869112"/>
                  </a:cubicBezTo>
                  <a:cubicBezTo>
                    <a:pt x="8340869" y="9867437"/>
                    <a:pt x="8185629" y="9863061"/>
                    <a:pt x="8015460" y="9859421"/>
                  </a:cubicBezTo>
                  <a:cubicBezTo>
                    <a:pt x="7617790" y="9850917"/>
                    <a:pt x="7459734" y="9844443"/>
                    <a:pt x="7009919" y="9818237"/>
                  </a:cubicBezTo>
                  <a:cubicBezTo>
                    <a:pt x="6021506" y="9760650"/>
                    <a:pt x="5992548" y="9759874"/>
                    <a:pt x="5404148" y="9775152"/>
                  </a:cubicBezTo>
                  <a:cubicBezTo>
                    <a:pt x="5000699" y="9785628"/>
                    <a:pt x="4988000" y="9786525"/>
                    <a:pt x="4658502" y="9827819"/>
                  </a:cubicBezTo>
                  <a:cubicBezTo>
                    <a:pt x="4235839" y="9880791"/>
                    <a:pt x="4151784" y="9885418"/>
                    <a:pt x="3424006" y="9895801"/>
                  </a:cubicBezTo>
                  <a:cubicBezTo>
                    <a:pt x="3053624" y="9901085"/>
                    <a:pt x="2075613" y="9902459"/>
                    <a:pt x="1957464" y="9897859"/>
                  </a:cubicBezTo>
                  <a:close/>
                  <a:moveTo>
                    <a:pt x="4633749" y="7593914"/>
                  </a:moveTo>
                  <a:cubicBezTo>
                    <a:pt x="4553813" y="7587959"/>
                    <a:pt x="4515597" y="7582190"/>
                    <a:pt x="4327446" y="7547679"/>
                  </a:cubicBezTo>
                  <a:cubicBezTo>
                    <a:pt x="4085711" y="7503340"/>
                    <a:pt x="4047475" y="7499553"/>
                    <a:pt x="3838598" y="7499253"/>
                  </a:cubicBezTo>
                  <a:cubicBezTo>
                    <a:pt x="3175149" y="7498288"/>
                    <a:pt x="1234716" y="7506752"/>
                    <a:pt x="1182423" y="7510823"/>
                  </a:cubicBezTo>
                  <a:cubicBezTo>
                    <a:pt x="1121521" y="7515564"/>
                    <a:pt x="1118997" y="7515269"/>
                    <a:pt x="1118997" y="7503415"/>
                  </a:cubicBezTo>
                  <a:cubicBezTo>
                    <a:pt x="1118997" y="7474774"/>
                    <a:pt x="1131159" y="7472309"/>
                    <a:pt x="1292259" y="7468341"/>
                  </a:cubicBezTo>
                  <a:cubicBezTo>
                    <a:pt x="1375641" y="7466283"/>
                    <a:pt x="2031409" y="7464064"/>
                    <a:pt x="2749520" y="7463400"/>
                  </a:cubicBezTo>
                  <a:cubicBezTo>
                    <a:pt x="4211812" y="7462046"/>
                    <a:pt x="4092874" y="7458723"/>
                    <a:pt x="4333965" y="7507692"/>
                  </a:cubicBezTo>
                  <a:cubicBezTo>
                    <a:pt x="4473211" y="7535974"/>
                    <a:pt x="4560595" y="7548479"/>
                    <a:pt x="4660367" y="7554399"/>
                  </a:cubicBezTo>
                  <a:cubicBezTo>
                    <a:pt x="4734274" y="7558784"/>
                    <a:pt x="4754729" y="7565876"/>
                    <a:pt x="4747535" y="7584617"/>
                  </a:cubicBezTo>
                  <a:cubicBezTo>
                    <a:pt x="4744162" y="7593408"/>
                    <a:pt x="4724215" y="7600940"/>
                    <a:pt x="4708004" y="7599550"/>
                  </a:cubicBezTo>
                  <a:cubicBezTo>
                    <a:pt x="4702899" y="7599110"/>
                    <a:pt x="4669484" y="7596576"/>
                    <a:pt x="4633749" y="7593915"/>
                  </a:cubicBezTo>
                  <a:close/>
                  <a:moveTo>
                    <a:pt x="5292765" y="7557063"/>
                  </a:moveTo>
                  <a:cubicBezTo>
                    <a:pt x="5129860" y="7543975"/>
                    <a:pt x="4954652" y="7518481"/>
                    <a:pt x="4698722" y="7470619"/>
                  </a:cubicBezTo>
                  <a:cubicBezTo>
                    <a:pt x="4233113" y="7383547"/>
                    <a:pt x="4088115" y="7363967"/>
                    <a:pt x="3833974" y="7353849"/>
                  </a:cubicBezTo>
                  <a:cubicBezTo>
                    <a:pt x="3765046" y="7351107"/>
                    <a:pt x="3342480" y="7350987"/>
                    <a:pt x="2894937" y="7353595"/>
                  </a:cubicBezTo>
                  <a:cubicBezTo>
                    <a:pt x="1640517" y="7360880"/>
                    <a:pt x="884968" y="7359976"/>
                    <a:pt x="859103" y="7351159"/>
                  </a:cubicBezTo>
                  <a:cubicBezTo>
                    <a:pt x="844033" y="7346021"/>
                    <a:pt x="837445" y="7340012"/>
                    <a:pt x="837445" y="7331401"/>
                  </a:cubicBezTo>
                  <a:cubicBezTo>
                    <a:pt x="837445" y="7319101"/>
                    <a:pt x="842340" y="7319012"/>
                    <a:pt x="1663536" y="7316718"/>
                  </a:cubicBezTo>
                  <a:cubicBezTo>
                    <a:pt x="3606363" y="7311288"/>
                    <a:pt x="3890731" y="7312168"/>
                    <a:pt x="4014954" y="7323977"/>
                  </a:cubicBezTo>
                  <a:cubicBezTo>
                    <a:pt x="4225127" y="7343959"/>
                    <a:pt x="4386413" y="7367969"/>
                    <a:pt x="4606978" y="7412111"/>
                  </a:cubicBezTo>
                  <a:cubicBezTo>
                    <a:pt x="5079690" y="7506714"/>
                    <a:pt x="5329204" y="7531058"/>
                    <a:pt x="5707357" y="7519469"/>
                  </a:cubicBezTo>
                  <a:cubicBezTo>
                    <a:pt x="6001580" y="7510452"/>
                    <a:pt x="6200745" y="7491891"/>
                    <a:pt x="6564387" y="7439598"/>
                  </a:cubicBezTo>
                  <a:cubicBezTo>
                    <a:pt x="6681803" y="7422715"/>
                    <a:pt x="6880007" y="7396377"/>
                    <a:pt x="7004840" y="7381073"/>
                  </a:cubicBezTo>
                  <a:cubicBezTo>
                    <a:pt x="7341607" y="7339781"/>
                    <a:pt x="7425116" y="7326975"/>
                    <a:pt x="7693687" y="7275422"/>
                  </a:cubicBezTo>
                  <a:cubicBezTo>
                    <a:pt x="7902485" y="7235341"/>
                    <a:pt x="7942759" y="7229802"/>
                    <a:pt x="8120292" y="7216745"/>
                  </a:cubicBezTo>
                  <a:cubicBezTo>
                    <a:pt x="8413912" y="7195146"/>
                    <a:pt x="8571293" y="7188968"/>
                    <a:pt x="8593515" y="7198172"/>
                  </a:cubicBezTo>
                  <a:cubicBezTo>
                    <a:pt x="8605961" y="7203326"/>
                    <a:pt x="8612471" y="7209964"/>
                    <a:pt x="8611264" y="7216268"/>
                  </a:cubicBezTo>
                  <a:cubicBezTo>
                    <a:pt x="8609180" y="7227157"/>
                    <a:pt x="8628722" y="7225366"/>
                    <a:pt x="8303199" y="7244496"/>
                  </a:cubicBezTo>
                  <a:cubicBezTo>
                    <a:pt x="7990562" y="7262868"/>
                    <a:pt x="7933813" y="7269578"/>
                    <a:pt x="7699875" y="7315858"/>
                  </a:cubicBezTo>
                  <a:cubicBezTo>
                    <a:pt x="7478284" y="7359694"/>
                    <a:pt x="7367592" y="7376509"/>
                    <a:pt x="6988261" y="7423955"/>
                  </a:cubicBezTo>
                  <a:cubicBezTo>
                    <a:pt x="6865740" y="7439280"/>
                    <a:pt x="6698665" y="7461456"/>
                    <a:pt x="6616985" y="7473235"/>
                  </a:cubicBezTo>
                  <a:cubicBezTo>
                    <a:pt x="6346552" y="7512230"/>
                    <a:pt x="6171972" y="7532126"/>
                    <a:pt x="5957969" y="7548340"/>
                  </a:cubicBezTo>
                  <a:cubicBezTo>
                    <a:pt x="5810264" y="7559529"/>
                    <a:pt x="5391747" y="7565023"/>
                    <a:pt x="5292765" y="7557071"/>
                  </a:cubicBezTo>
                  <a:close/>
                  <a:moveTo>
                    <a:pt x="7393313" y="7498124"/>
                  </a:moveTo>
                  <a:cubicBezTo>
                    <a:pt x="7375585" y="7476766"/>
                    <a:pt x="7397681" y="7470401"/>
                    <a:pt x="7555172" y="7451496"/>
                  </a:cubicBezTo>
                  <a:cubicBezTo>
                    <a:pt x="7638162" y="7441535"/>
                    <a:pt x="7782638" y="7422277"/>
                    <a:pt x="7876231" y="7408701"/>
                  </a:cubicBezTo>
                  <a:cubicBezTo>
                    <a:pt x="8042035" y="7384651"/>
                    <a:pt x="8105404" y="7379654"/>
                    <a:pt x="8390570" y="7368141"/>
                  </a:cubicBezTo>
                  <a:cubicBezTo>
                    <a:pt x="8466879" y="7365062"/>
                    <a:pt x="8494576" y="7365872"/>
                    <a:pt x="8497931" y="7371303"/>
                  </a:cubicBezTo>
                  <a:cubicBezTo>
                    <a:pt x="8504479" y="7381896"/>
                    <a:pt x="8500910" y="7383779"/>
                    <a:pt x="8450699" y="7396210"/>
                  </a:cubicBezTo>
                  <a:cubicBezTo>
                    <a:pt x="8421979" y="7403318"/>
                    <a:pt x="8368925" y="7408858"/>
                    <a:pt x="8306293" y="7411285"/>
                  </a:cubicBezTo>
                  <a:cubicBezTo>
                    <a:pt x="8133004" y="7417997"/>
                    <a:pt x="8025436" y="7427495"/>
                    <a:pt x="7879325" y="7448986"/>
                  </a:cubicBezTo>
                  <a:cubicBezTo>
                    <a:pt x="7709338" y="7473989"/>
                    <a:pt x="7445345" y="7507716"/>
                    <a:pt x="7419633" y="7507716"/>
                  </a:cubicBezTo>
                  <a:cubicBezTo>
                    <a:pt x="7409536" y="7507716"/>
                    <a:pt x="7397692" y="7503400"/>
                    <a:pt x="7393313" y="7498125"/>
                  </a:cubicBezTo>
                  <a:close/>
                  <a:moveTo>
                    <a:pt x="5459839" y="7466017"/>
                  </a:moveTo>
                  <a:cubicBezTo>
                    <a:pt x="5315601" y="7460468"/>
                    <a:pt x="4917755" y="7395899"/>
                    <a:pt x="4833412" y="7364348"/>
                  </a:cubicBezTo>
                  <a:cubicBezTo>
                    <a:pt x="4746341" y="7331775"/>
                    <a:pt x="4727076" y="7268018"/>
                    <a:pt x="4793099" y="7230918"/>
                  </a:cubicBezTo>
                  <a:cubicBezTo>
                    <a:pt x="4846065" y="7201157"/>
                    <a:pt x="4940768" y="7188843"/>
                    <a:pt x="5187569" y="7179631"/>
                  </a:cubicBezTo>
                  <a:cubicBezTo>
                    <a:pt x="5282864" y="7176074"/>
                    <a:pt x="5441585" y="7166444"/>
                    <a:pt x="5540283" y="7158232"/>
                  </a:cubicBezTo>
                  <a:cubicBezTo>
                    <a:pt x="5845621" y="7132827"/>
                    <a:pt x="5989488" y="7128017"/>
                    <a:pt x="6200507" y="7136149"/>
                  </a:cubicBezTo>
                  <a:cubicBezTo>
                    <a:pt x="6490760" y="7147338"/>
                    <a:pt x="6667758" y="7171788"/>
                    <a:pt x="6697661" y="7204823"/>
                  </a:cubicBezTo>
                  <a:cubicBezTo>
                    <a:pt x="6713234" y="7222025"/>
                    <a:pt x="6701979" y="7243720"/>
                    <a:pt x="6668667" y="7260713"/>
                  </a:cubicBezTo>
                  <a:cubicBezTo>
                    <a:pt x="6609561" y="7290860"/>
                    <a:pt x="6371092" y="7337305"/>
                    <a:pt x="6180735" y="7355748"/>
                  </a:cubicBezTo>
                  <a:cubicBezTo>
                    <a:pt x="6065205" y="7366938"/>
                    <a:pt x="5823015" y="7382018"/>
                    <a:pt x="5670229" y="7387535"/>
                  </a:cubicBezTo>
                  <a:cubicBezTo>
                    <a:pt x="5546727" y="7391993"/>
                    <a:pt x="5368449" y="7382285"/>
                    <a:pt x="5323069" y="7368632"/>
                  </a:cubicBezTo>
                  <a:cubicBezTo>
                    <a:pt x="5265841" y="7351413"/>
                    <a:pt x="5253402" y="7319020"/>
                    <a:pt x="5295726" y="7297433"/>
                  </a:cubicBezTo>
                  <a:cubicBezTo>
                    <a:pt x="5341582" y="7274044"/>
                    <a:pt x="5414199" y="7261300"/>
                    <a:pt x="5700317" y="7226433"/>
                  </a:cubicBezTo>
                  <a:cubicBezTo>
                    <a:pt x="5906182" y="7201343"/>
                    <a:pt x="6015704" y="7192192"/>
                    <a:pt x="6110036" y="7192192"/>
                  </a:cubicBezTo>
                  <a:cubicBezTo>
                    <a:pt x="6191525" y="7192192"/>
                    <a:pt x="6212562" y="7195614"/>
                    <a:pt x="6229809" y="7211681"/>
                  </a:cubicBezTo>
                  <a:cubicBezTo>
                    <a:pt x="6266664" y="7246010"/>
                    <a:pt x="6218616" y="7289453"/>
                    <a:pt x="6120987" y="7310069"/>
                  </a:cubicBezTo>
                  <a:cubicBezTo>
                    <a:pt x="6062006" y="7322528"/>
                    <a:pt x="6093489" y="7323765"/>
                    <a:pt x="6197664" y="7313087"/>
                  </a:cubicBezTo>
                  <a:cubicBezTo>
                    <a:pt x="6386574" y="7293722"/>
                    <a:pt x="6638642" y="7242476"/>
                    <a:pt x="6638642" y="7223435"/>
                  </a:cubicBezTo>
                  <a:cubicBezTo>
                    <a:pt x="6638642" y="7216813"/>
                    <a:pt x="6586883" y="7208084"/>
                    <a:pt x="6449910" y="7191601"/>
                  </a:cubicBezTo>
                  <a:cubicBezTo>
                    <a:pt x="6371526" y="7182168"/>
                    <a:pt x="6290008" y="7178067"/>
                    <a:pt x="6130066" y="7175507"/>
                  </a:cubicBezTo>
                  <a:cubicBezTo>
                    <a:pt x="5904759" y="7171902"/>
                    <a:pt x="5775318" y="7176997"/>
                    <a:pt x="5538127" y="7198794"/>
                  </a:cubicBezTo>
                  <a:cubicBezTo>
                    <a:pt x="5465472" y="7205472"/>
                    <a:pt x="5327636" y="7213738"/>
                    <a:pt x="5231824" y="7217161"/>
                  </a:cubicBezTo>
                  <a:cubicBezTo>
                    <a:pt x="4915693" y="7228457"/>
                    <a:pt x="4813199" y="7245733"/>
                    <a:pt x="4813199" y="7287724"/>
                  </a:cubicBezTo>
                  <a:cubicBezTo>
                    <a:pt x="4813199" y="7319763"/>
                    <a:pt x="4867200" y="7337359"/>
                    <a:pt x="5088563" y="7377451"/>
                  </a:cubicBezTo>
                  <a:cubicBezTo>
                    <a:pt x="5321191" y="7419580"/>
                    <a:pt x="5360721" y="7423527"/>
                    <a:pt x="5549565" y="7423471"/>
                  </a:cubicBezTo>
                  <a:cubicBezTo>
                    <a:pt x="5690397" y="7423471"/>
                    <a:pt x="5758136" y="7419999"/>
                    <a:pt x="5942499" y="7403570"/>
                  </a:cubicBezTo>
                  <a:cubicBezTo>
                    <a:pt x="6327869" y="7369228"/>
                    <a:pt x="6490529" y="7348436"/>
                    <a:pt x="7036846" y="7263684"/>
                  </a:cubicBezTo>
                  <a:cubicBezTo>
                    <a:pt x="7180872" y="7241339"/>
                    <a:pt x="7201745" y="7241342"/>
                    <a:pt x="7201745" y="7263689"/>
                  </a:cubicBezTo>
                  <a:cubicBezTo>
                    <a:pt x="7201745" y="7268747"/>
                    <a:pt x="7195479" y="7275491"/>
                    <a:pt x="7187823" y="7278675"/>
                  </a:cubicBezTo>
                  <a:cubicBezTo>
                    <a:pt x="7165525" y="7287945"/>
                    <a:pt x="6599677" y="7372760"/>
                    <a:pt x="6381274" y="7399566"/>
                  </a:cubicBezTo>
                  <a:cubicBezTo>
                    <a:pt x="6201278" y="7421658"/>
                    <a:pt x="5779872" y="7457963"/>
                    <a:pt x="5660948" y="7461622"/>
                  </a:cubicBezTo>
                  <a:cubicBezTo>
                    <a:pt x="5604792" y="7463352"/>
                    <a:pt x="5546317" y="7465422"/>
                    <a:pt x="5531002" y="7466225"/>
                  </a:cubicBezTo>
                  <a:cubicBezTo>
                    <a:pt x="5515686" y="7467020"/>
                    <a:pt x="5483664" y="7466918"/>
                    <a:pt x="5459840" y="7465988"/>
                  </a:cubicBezTo>
                  <a:close/>
                  <a:moveTo>
                    <a:pt x="5793988" y="7343785"/>
                  </a:moveTo>
                  <a:cubicBezTo>
                    <a:pt x="5790585" y="7342634"/>
                    <a:pt x="5777357" y="7339941"/>
                    <a:pt x="5764595" y="7337806"/>
                  </a:cubicBezTo>
                  <a:cubicBezTo>
                    <a:pt x="5745195" y="7334562"/>
                    <a:pt x="5741390" y="7331456"/>
                    <a:pt x="5741390" y="7318857"/>
                  </a:cubicBezTo>
                  <a:cubicBezTo>
                    <a:pt x="5741390" y="7299627"/>
                    <a:pt x="5744619" y="7299024"/>
                    <a:pt x="5871337" y="7294509"/>
                  </a:cubicBezTo>
                  <a:cubicBezTo>
                    <a:pt x="6030770" y="7288826"/>
                    <a:pt x="6140168" y="7271939"/>
                    <a:pt x="6169059" y="7248549"/>
                  </a:cubicBezTo>
                  <a:lnTo>
                    <a:pt x="6183308" y="7237014"/>
                  </a:lnTo>
                  <a:lnTo>
                    <a:pt x="6151010" y="7232571"/>
                  </a:lnTo>
                  <a:cubicBezTo>
                    <a:pt x="6060900" y="7220180"/>
                    <a:pt x="5439772" y="7289499"/>
                    <a:pt x="5357738" y="7321101"/>
                  </a:cubicBezTo>
                  <a:cubicBezTo>
                    <a:pt x="5338203" y="7328624"/>
                    <a:pt x="5346612" y="7332252"/>
                    <a:pt x="5401054" y="7339774"/>
                  </a:cubicBezTo>
                  <a:cubicBezTo>
                    <a:pt x="5437804" y="7344852"/>
                    <a:pt x="5808288" y="7348632"/>
                    <a:pt x="5793988" y="7343784"/>
                  </a:cubicBezTo>
                  <a:close/>
                  <a:moveTo>
                    <a:pt x="1929617" y="7107700"/>
                  </a:moveTo>
                  <a:cubicBezTo>
                    <a:pt x="1737143" y="7099654"/>
                    <a:pt x="1538974" y="7089999"/>
                    <a:pt x="1314571" y="7077737"/>
                  </a:cubicBezTo>
                  <a:cubicBezTo>
                    <a:pt x="1064912" y="7064096"/>
                    <a:pt x="1048383" y="7062476"/>
                    <a:pt x="1036354" y="7050447"/>
                  </a:cubicBezTo>
                  <a:cubicBezTo>
                    <a:pt x="1009341" y="7023440"/>
                    <a:pt x="1023824" y="7022212"/>
                    <a:pt x="1234863" y="7033625"/>
                  </a:cubicBezTo>
                  <a:cubicBezTo>
                    <a:pt x="1343006" y="7039473"/>
                    <a:pt x="1503887" y="7048168"/>
                    <a:pt x="1592374" y="7052951"/>
                  </a:cubicBezTo>
                  <a:cubicBezTo>
                    <a:pt x="1964392" y="7073050"/>
                    <a:pt x="2146015" y="7075291"/>
                    <a:pt x="2857809" y="7068559"/>
                  </a:cubicBezTo>
                  <a:cubicBezTo>
                    <a:pt x="4082486" y="7056978"/>
                    <a:pt x="4124127" y="7055214"/>
                    <a:pt x="4604221" y="6994604"/>
                  </a:cubicBezTo>
                  <a:cubicBezTo>
                    <a:pt x="4737877" y="6977731"/>
                    <a:pt x="4887609" y="6960960"/>
                    <a:pt x="4936958" y="6957339"/>
                  </a:cubicBezTo>
                  <a:cubicBezTo>
                    <a:pt x="5018157" y="6951378"/>
                    <a:pt x="5308402" y="6943226"/>
                    <a:pt x="5753767" y="6934398"/>
                  </a:cubicBezTo>
                  <a:cubicBezTo>
                    <a:pt x="5928913" y="6930926"/>
                    <a:pt x="6231810" y="6943963"/>
                    <a:pt x="6855221" y="6981804"/>
                  </a:cubicBezTo>
                  <a:cubicBezTo>
                    <a:pt x="7403023" y="7015056"/>
                    <a:pt x="7505331" y="7019514"/>
                    <a:pt x="7863855" y="7025745"/>
                  </a:cubicBezTo>
                  <a:cubicBezTo>
                    <a:pt x="8059549" y="7029147"/>
                    <a:pt x="8237910" y="7033904"/>
                    <a:pt x="8260215" y="7036311"/>
                  </a:cubicBezTo>
                  <a:cubicBezTo>
                    <a:pt x="8310716" y="7041768"/>
                    <a:pt x="8349177" y="7064621"/>
                    <a:pt x="8328922" y="7077135"/>
                  </a:cubicBezTo>
                  <a:cubicBezTo>
                    <a:pt x="8326053" y="7078912"/>
                    <a:pt x="8259919" y="7076340"/>
                    <a:pt x="8181959" y="7071449"/>
                  </a:cubicBezTo>
                  <a:cubicBezTo>
                    <a:pt x="8103997" y="7066545"/>
                    <a:pt x="7951105" y="7062459"/>
                    <a:pt x="7842197" y="7062363"/>
                  </a:cubicBezTo>
                  <a:cubicBezTo>
                    <a:pt x="7637426" y="7062126"/>
                    <a:pt x="7455089" y="7056166"/>
                    <a:pt x="7183181" y="7040619"/>
                  </a:cubicBezTo>
                  <a:cubicBezTo>
                    <a:pt x="6371094" y="6994187"/>
                    <a:pt x="6210955" y="6985517"/>
                    <a:pt x="5922877" y="6972369"/>
                  </a:cubicBezTo>
                  <a:cubicBezTo>
                    <a:pt x="5874648" y="6970170"/>
                    <a:pt x="5746558" y="6971438"/>
                    <a:pt x="5638232" y="6975160"/>
                  </a:cubicBezTo>
                  <a:cubicBezTo>
                    <a:pt x="5529906" y="6978898"/>
                    <a:pt x="5334069" y="6984680"/>
                    <a:pt x="5203039" y="6988014"/>
                  </a:cubicBezTo>
                  <a:cubicBezTo>
                    <a:pt x="4940197" y="6994699"/>
                    <a:pt x="4887776" y="6999034"/>
                    <a:pt x="4533616" y="7043385"/>
                  </a:cubicBezTo>
                  <a:cubicBezTo>
                    <a:pt x="4234652" y="7080823"/>
                    <a:pt x="4181320" y="7085219"/>
                    <a:pt x="3928323" y="7093261"/>
                  </a:cubicBezTo>
                  <a:cubicBezTo>
                    <a:pt x="3519221" y="7106266"/>
                    <a:pt x="2134612" y="7116267"/>
                    <a:pt x="1929617" y="7107699"/>
                  </a:cubicBezTo>
                  <a:close/>
                  <a:moveTo>
                    <a:pt x="8540624" y="5159971"/>
                  </a:moveTo>
                  <a:cubicBezTo>
                    <a:pt x="8538379" y="5154122"/>
                    <a:pt x="8540788" y="5145473"/>
                    <a:pt x="8546164" y="5140100"/>
                  </a:cubicBezTo>
                  <a:cubicBezTo>
                    <a:pt x="8554058" y="5132209"/>
                    <a:pt x="8583199" y="5130027"/>
                    <a:pt x="8717178" y="5127295"/>
                  </a:cubicBezTo>
                  <a:lnTo>
                    <a:pt x="8878677" y="5124002"/>
                  </a:lnTo>
                  <a:lnTo>
                    <a:pt x="8878677" y="5140017"/>
                  </a:lnTo>
                  <a:cubicBezTo>
                    <a:pt x="8878677" y="5148822"/>
                    <a:pt x="8876589" y="5157243"/>
                    <a:pt x="8874036" y="5158730"/>
                  </a:cubicBezTo>
                  <a:cubicBezTo>
                    <a:pt x="8871484" y="5160203"/>
                    <a:pt x="8796317" y="5163433"/>
                    <a:pt x="8706997" y="5165880"/>
                  </a:cubicBezTo>
                  <a:cubicBezTo>
                    <a:pt x="8558355" y="5169951"/>
                    <a:pt x="8544262" y="5169450"/>
                    <a:pt x="8540624" y="5159969"/>
                  </a:cubicBezTo>
                  <a:close/>
                  <a:moveTo>
                    <a:pt x="3804564" y="5076560"/>
                  </a:moveTo>
                  <a:cubicBezTo>
                    <a:pt x="3588450" y="5070313"/>
                    <a:pt x="3254301" y="5062007"/>
                    <a:pt x="3062011" y="5058101"/>
                  </a:cubicBezTo>
                  <a:cubicBezTo>
                    <a:pt x="2869721" y="5054194"/>
                    <a:pt x="2530212" y="5045563"/>
                    <a:pt x="2307548" y="5038918"/>
                  </a:cubicBezTo>
                  <a:cubicBezTo>
                    <a:pt x="1816911" y="5024279"/>
                    <a:pt x="1403020" y="5023390"/>
                    <a:pt x="1131617" y="5036392"/>
                  </a:cubicBezTo>
                  <a:cubicBezTo>
                    <a:pt x="922294" y="5046421"/>
                    <a:pt x="914795" y="5045856"/>
                    <a:pt x="914795" y="5020012"/>
                  </a:cubicBezTo>
                  <a:cubicBezTo>
                    <a:pt x="914795" y="5013080"/>
                    <a:pt x="920326" y="5007347"/>
                    <a:pt x="928718" y="5005580"/>
                  </a:cubicBezTo>
                  <a:cubicBezTo>
                    <a:pt x="936376" y="5003972"/>
                    <a:pt x="1023394" y="4999068"/>
                    <a:pt x="1122091" y="4994698"/>
                  </a:cubicBezTo>
                  <a:cubicBezTo>
                    <a:pt x="1360965" y="4984117"/>
                    <a:pt x="1903371" y="4985843"/>
                    <a:pt x="2273049" y="4998359"/>
                  </a:cubicBezTo>
                  <a:cubicBezTo>
                    <a:pt x="2436411" y="5003891"/>
                    <a:pt x="2773344" y="5012529"/>
                    <a:pt x="3021790" y="5017554"/>
                  </a:cubicBezTo>
                  <a:cubicBezTo>
                    <a:pt x="3270236" y="5022581"/>
                    <a:pt x="3622485" y="5031231"/>
                    <a:pt x="3804565" y="5036779"/>
                  </a:cubicBezTo>
                  <a:cubicBezTo>
                    <a:pt x="4150535" y="5047318"/>
                    <a:pt x="4593302" y="5045766"/>
                    <a:pt x="4847233" y="5033123"/>
                  </a:cubicBezTo>
                  <a:cubicBezTo>
                    <a:pt x="4915301" y="5029734"/>
                    <a:pt x="5150598" y="5022715"/>
                    <a:pt x="5370114" y="5017527"/>
                  </a:cubicBezTo>
                  <a:cubicBezTo>
                    <a:pt x="5821930" y="5006842"/>
                    <a:pt x="6054830" y="4995374"/>
                    <a:pt x="6629362" y="4955504"/>
                  </a:cubicBezTo>
                  <a:cubicBezTo>
                    <a:pt x="7485300" y="4896106"/>
                    <a:pt x="7825198" y="4877711"/>
                    <a:pt x="8278797" y="4866228"/>
                  </a:cubicBezTo>
                  <a:cubicBezTo>
                    <a:pt x="8511167" y="4860348"/>
                    <a:pt x="8519777" y="4861004"/>
                    <a:pt x="8519777" y="4884640"/>
                  </a:cubicBezTo>
                  <a:cubicBezTo>
                    <a:pt x="8519777" y="4900947"/>
                    <a:pt x="8507975" y="4903102"/>
                    <a:pt x="8418717" y="4903112"/>
                  </a:cubicBezTo>
                  <a:cubicBezTo>
                    <a:pt x="8334599" y="4903117"/>
                    <a:pt x="8097633" y="4910663"/>
                    <a:pt x="7832916" y="4921760"/>
                  </a:cubicBezTo>
                  <a:cubicBezTo>
                    <a:pt x="7563192" y="4933067"/>
                    <a:pt x="7272422" y="4950628"/>
                    <a:pt x="6759308" y="4986601"/>
                  </a:cubicBezTo>
                  <a:cubicBezTo>
                    <a:pt x="6092006" y="5033380"/>
                    <a:pt x="5780774" y="5049250"/>
                    <a:pt x="5363927" y="5057750"/>
                  </a:cubicBezTo>
                  <a:cubicBezTo>
                    <a:pt x="5188653" y="5061323"/>
                    <a:pt x="4947787" y="5068267"/>
                    <a:pt x="4828670" y="5073180"/>
                  </a:cubicBezTo>
                  <a:cubicBezTo>
                    <a:pt x="4469000" y="5088015"/>
                    <a:pt x="4228441" y="5088809"/>
                    <a:pt x="3804565" y="5076559"/>
                  </a:cubicBezTo>
                  <a:close/>
                  <a:moveTo>
                    <a:pt x="8601767" y="5028928"/>
                  </a:moveTo>
                  <a:cubicBezTo>
                    <a:pt x="8591153" y="5024647"/>
                    <a:pt x="8592066" y="5011129"/>
                    <a:pt x="8603755" y="4999440"/>
                  </a:cubicBezTo>
                  <a:cubicBezTo>
                    <a:pt x="8613476" y="4989722"/>
                    <a:pt x="8652136" y="4986285"/>
                    <a:pt x="8670874" y="4993473"/>
                  </a:cubicBezTo>
                  <a:cubicBezTo>
                    <a:pt x="8676258" y="4995532"/>
                    <a:pt x="8680663" y="5003594"/>
                    <a:pt x="8680663" y="5011373"/>
                  </a:cubicBezTo>
                  <a:cubicBezTo>
                    <a:pt x="8680663" y="5019149"/>
                    <a:pt x="8676258" y="5027205"/>
                    <a:pt x="8670874" y="5029270"/>
                  </a:cubicBezTo>
                  <a:cubicBezTo>
                    <a:pt x="8659400" y="5033673"/>
                    <a:pt x="8612955" y="5033445"/>
                    <a:pt x="8601765" y="5028915"/>
                  </a:cubicBezTo>
                  <a:close/>
                  <a:moveTo>
                    <a:pt x="4726567" y="4896427"/>
                  </a:moveTo>
                  <a:cubicBezTo>
                    <a:pt x="4371184" y="4881665"/>
                    <a:pt x="4226995" y="4877961"/>
                    <a:pt x="3786000" y="4872263"/>
                  </a:cubicBezTo>
                  <a:cubicBezTo>
                    <a:pt x="3254178" y="4865392"/>
                    <a:pt x="3098554" y="4860580"/>
                    <a:pt x="2681453" y="4838110"/>
                  </a:cubicBezTo>
                  <a:cubicBezTo>
                    <a:pt x="2074022" y="4805388"/>
                    <a:pt x="1861819" y="4803875"/>
                    <a:pt x="1394360" y="4828932"/>
                  </a:cubicBezTo>
                  <a:cubicBezTo>
                    <a:pt x="1265032" y="4835866"/>
                    <a:pt x="1070918" y="4843293"/>
                    <a:pt x="962995" y="4845441"/>
                  </a:cubicBezTo>
                  <a:cubicBezTo>
                    <a:pt x="757233" y="4849536"/>
                    <a:pt x="747720" y="4848539"/>
                    <a:pt x="747720" y="4822914"/>
                  </a:cubicBezTo>
                  <a:cubicBezTo>
                    <a:pt x="747720" y="4813222"/>
                    <a:pt x="762993" y="4811947"/>
                    <a:pt x="922529" y="4808341"/>
                  </a:cubicBezTo>
                  <a:cubicBezTo>
                    <a:pt x="1018675" y="4806166"/>
                    <a:pt x="1208722" y="4798098"/>
                    <a:pt x="1344857" y="4790407"/>
                  </a:cubicBezTo>
                  <a:cubicBezTo>
                    <a:pt x="1553026" y="4778648"/>
                    <a:pt x="1650413" y="4776515"/>
                    <a:pt x="1957463" y="4776990"/>
                  </a:cubicBezTo>
                  <a:cubicBezTo>
                    <a:pt x="2284448" y="4777498"/>
                    <a:pt x="2358718" y="4779584"/>
                    <a:pt x="2669077" y="4796976"/>
                  </a:cubicBezTo>
                  <a:cubicBezTo>
                    <a:pt x="3041653" y="4817854"/>
                    <a:pt x="3286474" y="4825225"/>
                    <a:pt x="3940699" y="4835247"/>
                  </a:cubicBezTo>
                  <a:cubicBezTo>
                    <a:pt x="4170427" y="4838767"/>
                    <a:pt x="4455845" y="4845687"/>
                    <a:pt x="4574963" y="4850623"/>
                  </a:cubicBezTo>
                  <a:cubicBezTo>
                    <a:pt x="5177253" y="4875584"/>
                    <a:pt x="5346420" y="4871301"/>
                    <a:pt x="6041505" y="4813480"/>
                  </a:cubicBezTo>
                  <a:cubicBezTo>
                    <a:pt x="6306428" y="4791443"/>
                    <a:pt x="6416483" y="4783283"/>
                    <a:pt x="6592233" y="4772653"/>
                  </a:cubicBezTo>
                  <a:cubicBezTo>
                    <a:pt x="6650090" y="4769154"/>
                    <a:pt x="7009300" y="4763688"/>
                    <a:pt x="7390477" y="4760503"/>
                  </a:cubicBezTo>
                  <a:cubicBezTo>
                    <a:pt x="7771655" y="4757321"/>
                    <a:pt x="8183772" y="4752298"/>
                    <a:pt x="8306293" y="4749343"/>
                  </a:cubicBezTo>
                  <a:cubicBezTo>
                    <a:pt x="8428814" y="4746387"/>
                    <a:pt x="8532539" y="4745272"/>
                    <a:pt x="8536794" y="4746865"/>
                  </a:cubicBezTo>
                  <a:cubicBezTo>
                    <a:pt x="8547777" y="4750978"/>
                    <a:pt x="8546368" y="4763504"/>
                    <a:pt x="8533699" y="4774366"/>
                  </a:cubicBezTo>
                  <a:cubicBezTo>
                    <a:pt x="8519095" y="4786890"/>
                    <a:pt x="8049126" y="4797568"/>
                    <a:pt x="7220308" y="4804209"/>
                  </a:cubicBezTo>
                  <a:cubicBezTo>
                    <a:pt x="6566262" y="4809451"/>
                    <a:pt x="6560027" y="4809697"/>
                    <a:pt x="6115760" y="4847580"/>
                  </a:cubicBezTo>
                  <a:cubicBezTo>
                    <a:pt x="5793635" y="4875048"/>
                    <a:pt x="5598358" y="4889629"/>
                    <a:pt x="5457384" y="4896740"/>
                  </a:cubicBezTo>
                  <a:cubicBezTo>
                    <a:pt x="5316028" y="4903869"/>
                    <a:pt x="4901463" y="4903693"/>
                    <a:pt x="4726567" y="4896435"/>
                  </a:cubicBezTo>
                  <a:close/>
                  <a:moveTo>
                    <a:pt x="4540930" y="4595756"/>
                  </a:moveTo>
                  <a:cubicBezTo>
                    <a:pt x="4492707" y="4590813"/>
                    <a:pt x="4382376" y="4572775"/>
                    <a:pt x="4261259" y="4550028"/>
                  </a:cubicBezTo>
                  <a:cubicBezTo>
                    <a:pt x="4003021" y="4501532"/>
                    <a:pt x="4066154" y="4504408"/>
                    <a:pt x="3306435" y="4506515"/>
                  </a:cubicBezTo>
                  <a:cubicBezTo>
                    <a:pt x="2932064" y="4507547"/>
                    <a:pt x="2287435" y="4509120"/>
                    <a:pt x="1873926" y="4509999"/>
                  </a:cubicBezTo>
                  <a:cubicBezTo>
                    <a:pt x="1460416" y="4510896"/>
                    <a:pt x="1110307" y="4513743"/>
                    <a:pt x="1095905" y="4516361"/>
                  </a:cubicBezTo>
                  <a:cubicBezTo>
                    <a:pt x="1074120" y="4520324"/>
                    <a:pt x="1069035" y="4519346"/>
                    <a:pt x="1065652" y="4510532"/>
                  </a:cubicBezTo>
                  <a:cubicBezTo>
                    <a:pt x="1063075" y="4503818"/>
                    <a:pt x="1066498" y="4495025"/>
                    <a:pt x="1074992" y="4486532"/>
                  </a:cubicBezTo>
                  <a:lnTo>
                    <a:pt x="1088398" y="4473125"/>
                  </a:lnTo>
                  <a:lnTo>
                    <a:pt x="2373773" y="4468877"/>
                  </a:lnTo>
                  <a:cubicBezTo>
                    <a:pt x="3080729" y="4466539"/>
                    <a:pt x="3677248" y="4462781"/>
                    <a:pt x="3699370" y="4460527"/>
                  </a:cubicBezTo>
                  <a:cubicBezTo>
                    <a:pt x="3751054" y="4455256"/>
                    <a:pt x="3998619" y="4467162"/>
                    <a:pt x="4092090" y="4479416"/>
                  </a:cubicBezTo>
                  <a:cubicBezTo>
                    <a:pt x="4131710" y="4484607"/>
                    <a:pt x="4225935" y="4501120"/>
                    <a:pt x="4301478" y="4516110"/>
                  </a:cubicBezTo>
                  <a:cubicBezTo>
                    <a:pt x="4441850" y="4543961"/>
                    <a:pt x="4507990" y="4553156"/>
                    <a:pt x="4619724" y="4560341"/>
                  </a:cubicBezTo>
                  <a:cubicBezTo>
                    <a:pt x="4684276" y="4564492"/>
                    <a:pt x="4700831" y="4571290"/>
                    <a:pt x="4693422" y="4590594"/>
                  </a:cubicBezTo>
                  <a:cubicBezTo>
                    <a:pt x="4690501" y="4598203"/>
                    <a:pt x="4677925" y="4599770"/>
                    <a:pt x="4626208" y="4598963"/>
                  </a:cubicBezTo>
                  <a:cubicBezTo>
                    <a:pt x="4591217" y="4598421"/>
                    <a:pt x="4552842" y="4596976"/>
                    <a:pt x="4540930" y="4595755"/>
                  </a:cubicBezTo>
                  <a:close/>
                  <a:moveTo>
                    <a:pt x="5298952" y="4565360"/>
                  </a:moveTo>
                  <a:cubicBezTo>
                    <a:pt x="5064050" y="4547337"/>
                    <a:pt x="4941734" y="4529966"/>
                    <a:pt x="4584245" y="4463848"/>
                  </a:cubicBezTo>
                  <a:cubicBezTo>
                    <a:pt x="4275800" y="4406801"/>
                    <a:pt x="4106934" y="4381372"/>
                    <a:pt x="3940699" y="4366942"/>
                  </a:cubicBezTo>
                  <a:cubicBezTo>
                    <a:pt x="3833215" y="4357612"/>
                    <a:pt x="3733177" y="4356724"/>
                    <a:pt x="3024884" y="4358806"/>
                  </a:cubicBezTo>
                  <a:cubicBezTo>
                    <a:pt x="2587550" y="4360092"/>
                    <a:pt x="1910775" y="4361284"/>
                    <a:pt x="1520937" y="4361455"/>
                  </a:cubicBezTo>
                  <a:cubicBezTo>
                    <a:pt x="846530" y="4361760"/>
                    <a:pt x="811311" y="4361218"/>
                    <a:pt x="795017" y="4350547"/>
                  </a:cubicBezTo>
                  <a:cubicBezTo>
                    <a:pt x="785599" y="4344374"/>
                    <a:pt x="779001" y="4336022"/>
                    <a:pt x="780357" y="4331986"/>
                  </a:cubicBezTo>
                  <a:cubicBezTo>
                    <a:pt x="782235" y="4326400"/>
                    <a:pt x="919329" y="4324572"/>
                    <a:pt x="1354673" y="4324328"/>
                  </a:cubicBezTo>
                  <a:cubicBezTo>
                    <a:pt x="1669191" y="4324091"/>
                    <a:pt x="2334464" y="4321648"/>
                    <a:pt x="2833058" y="4318759"/>
                  </a:cubicBezTo>
                  <a:cubicBezTo>
                    <a:pt x="3788106" y="4313227"/>
                    <a:pt x="3833203" y="4314021"/>
                    <a:pt x="4073740" y="4340647"/>
                  </a:cubicBezTo>
                  <a:cubicBezTo>
                    <a:pt x="4230035" y="4357946"/>
                    <a:pt x="4362813" y="4379087"/>
                    <a:pt x="4556400" y="4417491"/>
                  </a:cubicBezTo>
                  <a:cubicBezTo>
                    <a:pt x="5018493" y="4509166"/>
                    <a:pt x="5208094" y="4529022"/>
                    <a:pt x="5572894" y="4523948"/>
                  </a:cubicBezTo>
                  <a:cubicBezTo>
                    <a:pt x="5910184" y="4519255"/>
                    <a:pt x="6097786" y="4503378"/>
                    <a:pt x="6502508" y="4445276"/>
                  </a:cubicBezTo>
                  <a:cubicBezTo>
                    <a:pt x="6619925" y="4428419"/>
                    <a:pt x="6819021" y="4401932"/>
                    <a:pt x="6944946" y="4386417"/>
                  </a:cubicBezTo>
                  <a:cubicBezTo>
                    <a:pt x="7299487" y="4342731"/>
                    <a:pt x="7392965" y="4328313"/>
                    <a:pt x="7665841" y="4275220"/>
                  </a:cubicBezTo>
                  <a:cubicBezTo>
                    <a:pt x="7840602" y="4241216"/>
                    <a:pt x="7911539" y="4231868"/>
                    <a:pt x="8089716" y="4219349"/>
                  </a:cubicBezTo>
                  <a:cubicBezTo>
                    <a:pt x="8400397" y="4197523"/>
                    <a:pt x="8515192" y="4193017"/>
                    <a:pt x="8537270" y="4201783"/>
                  </a:cubicBezTo>
                  <a:cubicBezTo>
                    <a:pt x="8551533" y="4207447"/>
                    <a:pt x="8557219" y="4213323"/>
                    <a:pt x="8555779" y="4220904"/>
                  </a:cubicBezTo>
                  <a:cubicBezTo>
                    <a:pt x="8554171" y="4229352"/>
                    <a:pt x="8546658" y="4232219"/>
                    <a:pt x="8522815" y="4233477"/>
                  </a:cubicBezTo>
                  <a:cubicBezTo>
                    <a:pt x="7980464" y="4262098"/>
                    <a:pt x="7898166" y="4270174"/>
                    <a:pt x="7654001" y="4318738"/>
                  </a:cubicBezTo>
                  <a:cubicBezTo>
                    <a:pt x="7435469" y="4362202"/>
                    <a:pt x="7300023" y="4382835"/>
                    <a:pt x="6926383" y="4429582"/>
                  </a:cubicBezTo>
                  <a:cubicBezTo>
                    <a:pt x="6803861" y="4444910"/>
                    <a:pt x="6627040" y="4468452"/>
                    <a:pt x="6533448" y="4481897"/>
                  </a:cubicBezTo>
                  <a:cubicBezTo>
                    <a:pt x="6123630" y="4540770"/>
                    <a:pt x="5871948" y="4562084"/>
                    <a:pt x="5546471" y="4565479"/>
                  </a:cubicBezTo>
                  <a:cubicBezTo>
                    <a:pt x="5427353" y="4566715"/>
                    <a:pt x="5315970" y="4566664"/>
                    <a:pt x="5298953" y="4565479"/>
                  </a:cubicBezTo>
                  <a:close/>
                  <a:moveTo>
                    <a:pt x="7340609" y="4504439"/>
                  </a:moveTo>
                  <a:cubicBezTo>
                    <a:pt x="7329425" y="4496149"/>
                    <a:pt x="7329303" y="4494821"/>
                    <a:pt x="7338842" y="4485138"/>
                  </a:cubicBezTo>
                  <a:cubicBezTo>
                    <a:pt x="7346731" y="4477130"/>
                    <a:pt x="7387245" y="4470044"/>
                    <a:pt x="7515198" y="4454294"/>
                  </a:cubicBezTo>
                  <a:cubicBezTo>
                    <a:pt x="7606561" y="4443049"/>
                    <a:pt x="7749533" y="4423896"/>
                    <a:pt x="7832916" y="4411737"/>
                  </a:cubicBezTo>
                  <a:cubicBezTo>
                    <a:pt x="7984472" y="4389633"/>
                    <a:pt x="8084724" y="4381802"/>
                    <a:pt x="8320216" y="4373674"/>
                  </a:cubicBezTo>
                  <a:cubicBezTo>
                    <a:pt x="8429317" y="4369910"/>
                    <a:pt x="8445522" y="4370548"/>
                    <a:pt x="8445522" y="4378615"/>
                  </a:cubicBezTo>
                  <a:cubicBezTo>
                    <a:pt x="8445522" y="4396281"/>
                    <a:pt x="8381164" y="4408793"/>
                    <a:pt x="8259884" y="4414707"/>
                  </a:cubicBezTo>
                  <a:cubicBezTo>
                    <a:pt x="8051031" y="4424890"/>
                    <a:pt x="7966464" y="4432485"/>
                    <a:pt x="7820109" y="4454198"/>
                  </a:cubicBezTo>
                  <a:cubicBezTo>
                    <a:pt x="7680500" y="4474909"/>
                    <a:pt x="7383214" y="4513341"/>
                    <a:pt x="7362613" y="4513341"/>
                  </a:cubicBezTo>
                  <a:cubicBezTo>
                    <a:pt x="7357117" y="4513341"/>
                    <a:pt x="7347216" y="4509336"/>
                    <a:pt x="7340610" y="4504439"/>
                  </a:cubicBezTo>
                  <a:close/>
                  <a:moveTo>
                    <a:pt x="5277295" y="4460663"/>
                  </a:moveTo>
                  <a:cubicBezTo>
                    <a:pt x="5179204" y="4448507"/>
                    <a:pt x="5033788" y="4424453"/>
                    <a:pt x="4906372" y="4399309"/>
                  </a:cubicBezTo>
                  <a:cubicBezTo>
                    <a:pt x="4753733" y="4369187"/>
                    <a:pt x="4699055" y="4340038"/>
                    <a:pt x="4700491" y="4289552"/>
                  </a:cubicBezTo>
                  <a:cubicBezTo>
                    <a:pt x="4701117" y="4267455"/>
                    <a:pt x="4720252" y="4244746"/>
                    <a:pt x="4751928" y="4228502"/>
                  </a:cubicBezTo>
                  <a:cubicBezTo>
                    <a:pt x="4797895" y="4204930"/>
                    <a:pt x="4929978" y="4190722"/>
                    <a:pt x="5181382" y="4182309"/>
                  </a:cubicBezTo>
                  <a:cubicBezTo>
                    <a:pt x="5246046" y="4180134"/>
                    <a:pt x="5378748" y="4171689"/>
                    <a:pt x="5476276" y="4163514"/>
                  </a:cubicBezTo>
                  <a:cubicBezTo>
                    <a:pt x="5785855" y="4137565"/>
                    <a:pt x="5939518" y="4132485"/>
                    <a:pt x="6154470" y="4141085"/>
                  </a:cubicBezTo>
                  <a:cubicBezTo>
                    <a:pt x="6353259" y="4149039"/>
                    <a:pt x="6450799" y="4158147"/>
                    <a:pt x="6556393" y="4178612"/>
                  </a:cubicBezTo>
                  <a:cubicBezTo>
                    <a:pt x="6629813" y="4192842"/>
                    <a:pt x="6643303" y="4198862"/>
                    <a:pt x="6648542" y="4219731"/>
                  </a:cubicBezTo>
                  <a:cubicBezTo>
                    <a:pt x="6653244" y="4238458"/>
                    <a:pt x="6644122" y="4250451"/>
                    <a:pt x="6613179" y="4266235"/>
                  </a:cubicBezTo>
                  <a:cubicBezTo>
                    <a:pt x="6562035" y="4292321"/>
                    <a:pt x="6351570" y="4335270"/>
                    <a:pt x="6175083" y="4355637"/>
                  </a:cubicBezTo>
                  <a:cubicBezTo>
                    <a:pt x="5927991" y="4384150"/>
                    <a:pt x="5476781" y="4399389"/>
                    <a:pt x="5333792" y="4384050"/>
                  </a:cubicBezTo>
                  <a:cubicBezTo>
                    <a:pt x="5238590" y="4373837"/>
                    <a:pt x="5193547" y="4342405"/>
                    <a:pt x="5228055" y="4310263"/>
                  </a:cubicBezTo>
                  <a:cubicBezTo>
                    <a:pt x="5255589" y="4284616"/>
                    <a:pt x="5340822" y="4268363"/>
                    <a:pt x="5638437" y="4232011"/>
                  </a:cubicBezTo>
                  <a:cubicBezTo>
                    <a:pt x="5865323" y="4204298"/>
                    <a:pt x="5941947" y="4197957"/>
                    <a:pt x="6050788" y="4197891"/>
                  </a:cubicBezTo>
                  <a:cubicBezTo>
                    <a:pt x="6157044" y="4197891"/>
                    <a:pt x="6182480" y="4205574"/>
                    <a:pt x="6185724" y="4238998"/>
                  </a:cubicBezTo>
                  <a:cubicBezTo>
                    <a:pt x="6188784" y="4270519"/>
                    <a:pt x="6154742" y="4292283"/>
                    <a:pt x="6066257" y="4315374"/>
                  </a:cubicBezTo>
                  <a:cubicBezTo>
                    <a:pt x="6009411" y="4330210"/>
                    <a:pt x="6030605" y="4330219"/>
                    <a:pt x="6163777" y="4315374"/>
                  </a:cubicBezTo>
                  <a:cubicBezTo>
                    <a:pt x="6357408" y="4293848"/>
                    <a:pt x="6582951" y="4247187"/>
                    <a:pt x="6582951" y="4228654"/>
                  </a:cubicBezTo>
                  <a:cubicBezTo>
                    <a:pt x="6582951" y="4221084"/>
                    <a:pt x="6533350" y="4212211"/>
                    <a:pt x="6406594" y="4197103"/>
                  </a:cubicBezTo>
                  <a:cubicBezTo>
                    <a:pt x="6318283" y="4186576"/>
                    <a:pt x="6247296" y="4183210"/>
                    <a:pt x="6063888" y="4180847"/>
                  </a:cubicBezTo>
                  <a:cubicBezTo>
                    <a:pt x="5826305" y="4177786"/>
                    <a:pt x="5726790" y="4181710"/>
                    <a:pt x="5475309" y="4204108"/>
                  </a:cubicBezTo>
                  <a:cubicBezTo>
                    <a:pt x="5402137" y="4210620"/>
                    <a:pt x="5261516" y="4218895"/>
                    <a:pt x="5162818" y="4222494"/>
                  </a:cubicBezTo>
                  <a:cubicBezTo>
                    <a:pt x="4862015" y="4233462"/>
                    <a:pt x="4757508" y="4250878"/>
                    <a:pt x="4757508" y="4290040"/>
                  </a:cubicBezTo>
                  <a:cubicBezTo>
                    <a:pt x="4757508" y="4316570"/>
                    <a:pt x="4802240" y="4336862"/>
                    <a:pt x="4908731" y="4358634"/>
                  </a:cubicBezTo>
                  <a:cubicBezTo>
                    <a:pt x="5207886" y="4419794"/>
                    <a:pt x="5408239" y="4439511"/>
                    <a:pt x="5611444" y="4427789"/>
                  </a:cubicBezTo>
                  <a:cubicBezTo>
                    <a:pt x="6008674" y="4404873"/>
                    <a:pt x="6339261" y="4367154"/>
                    <a:pt x="6900801" y="4280678"/>
                  </a:cubicBezTo>
                  <a:cubicBezTo>
                    <a:pt x="7022867" y="4261880"/>
                    <a:pt x="7126655" y="4248002"/>
                    <a:pt x="7131443" y="4249838"/>
                  </a:cubicBezTo>
                  <a:cubicBezTo>
                    <a:pt x="7143294" y="4254386"/>
                    <a:pt x="7149102" y="4271446"/>
                    <a:pt x="7141417" y="4279130"/>
                  </a:cubicBezTo>
                  <a:cubicBezTo>
                    <a:pt x="7131857" y="4288686"/>
                    <a:pt x="6560090" y="4376047"/>
                    <a:pt x="6315126" y="4405376"/>
                  </a:cubicBezTo>
                  <a:cubicBezTo>
                    <a:pt x="6244398" y="4413845"/>
                    <a:pt x="6075931" y="4430739"/>
                    <a:pt x="5940756" y="4442920"/>
                  </a:cubicBezTo>
                  <a:cubicBezTo>
                    <a:pt x="5649854" y="4469132"/>
                    <a:pt x="5399792" y="4475803"/>
                    <a:pt x="5277295" y="4460623"/>
                  </a:cubicBezTo>
                  <a:close/>
                  <a:moveTo>
                    <a:pt x="5738297" y="4346300"/>
                  </a:moveTo>
                  <a:cubicBezTo>
                    <a:pt x="5754125" y="4342273"/>
                    <a:pt x="5752044" y="4341469"/>
                    <a:pt x="5724180" y="4340845"/>
                  </a:cubicBezTo>
                  <a:cubicBezTo>
                    <a:pt x="5689269" y="4340066"/>
                    <a:pt x="5677502" y="4329602"/>
                    <a:pt x="5691954" y="4312194"/>
                  </a:cubicBezTo>
                  <a:cubicBezTo>
                    <a:pt x="5697581" y="4305413"/>
                    <a:pt x="5712994" y="4302992"/>
                    <a:pt x="5750532" y="4302992"/>
                  </a:cubicBezTo>
                  <a:cubicBezTo>
                    <a:pt x="5809958" y="4302992"/>
                    <a:pt x="5940920" y="4293325"/>
                    <a:pt x="6007473" y="4284029"/>
                  </a:cubicBezTo>
                  <a:cubicBezTo>
                    <a:pt x="6092701" y="4272122"/>
                    <a:pt x="6147486" y="4246992"/>
                    <a:pt x="6109175" y="4237377"/>
                  </a:cubicBezTo>
                  <a:cubicBezTo>
                    <a:pt x="6043172" y="4220816"/>
                    <a:pt x="5349564" y="4297813"/>
                    <a:pt x="5296301" y="4327614"/>
                  </a:cubicBezTo>
                  <a:cubicBezTo>
                    <a:pt x="5284633" y="4334143"/>
                    <a:pt x="5298029" y="4338099"/>
                    <a:pt x="5357739" y="4345757"/>
                  </a:cubicBezTo>
                  <a:cubicBezTo>
                    <a:pt x="5408215" y="4352232"/>
                    <a:pt x="5713271" y="4352667"/>
                    <a:pt x="5738297" y="4346299"/>
                  </a:cubicBezTo>
                  <a:close/>
                  <a:moveTo>
                    <a:pt x="1898678" y="4113273"/>
                  </a:moveTo>
                  <a:cubicBezTo>
                    <a:pt x="1553016" y="4100908"/>
                    <a:pt x="1002759" y="4068834"/>
                    <a:pt x="989007" y="4060248"/>
                  </a:cubicBezTo>
                  <a:cubicBezTo>
                    <a:pt x="982223" y="4056013"/>
                    <a:pt x="976673" y="4047649"/>
                    <a:pt x="976673" y="4041661"/>
                  </a:cubicBezTo>
                  <a:cubicBezTo>
                    <a:pt x="976673" y="4027156"/>
                    <a:pt x="988841" y="4027307"/>
                    <a:pt x="1328308" y="4046003"/>
                  </a:cubicBezTo>
                  <a:cubicBezTo>
                    <a:pt x="1480351" y="4054376"/>
                    <a:pt x="1670187" y="4064494"/>
                    <a:pt x="1750166" y="4068483"/>
                  </a:cubicBezTo>
                  <a:cubicBezTo>
                    <a:pt x="2023472" y="4082123"/>
                    <a:pt x="3530348" y="4073063"/>
                    <a:pt x="3962356" y="4055185"/>
                  </a:cubicBezTo>
                  <a:cubicBezTo>
                    <a:pt x="4133552" y="4048103"/>
                    <a:pt x="4265710" y="4035394"/>
                    <a:pt x="4568774" y="3996880"/>
                  </a:cubicBezTo>
                  <a:cubicBezTo>
                    <a:pt x="4859792" y="3959895"/>
                    <a:pt x="4886427" y="3958011"/>
                    <a:pt x="5246354" y="3948943"/>
                  </a:cubicBezTo>
                  <a:cubicBezTo>
                    <a:pt x="5831251" y="3934208"/>
                    <a:pt x="6011256" y="3938411"/>
                    <a:pt x="6771682" y="3984569"/>
                  </a:cubicBezTo>
                  <a:cubicBezTo>
                    <a:pt x="7398992" y="4022648"/>
                    <a:pt x="7438842" y="4024397"/>
                    <a:pt x="7832915" y="4031201"/>
                  </a:cubicBezTo>
                  <a:cubicBezTo>
                    <a:pt x="8025205" y="4034519"/>
                    <a:pt x="8198623" y="4039418"/>
                    <a:pt x="8218287" y="4042084"/>
                  </a:cubicBezTo>
                  <a:cubicBezTo>
                    <a:pt x="8242069" y="4045310"/>
                    <a:pt x="8258564" y="4051456"/>
                    <a:pt x="8267550" y="4060439"/>
                  </a:cubicBezTo>
                  <a:cubicBezTo>
                    <a:pt x="8289317" y="4082202"/>
                    <a:pt x="8276207" y="4086001"/>
                    <a:pt x="8201097" y="4079693"/>
                  </a:cubicBezTo>
                  <a:cubicBezTo>
                    <a:pt x="8163660" y="4076549"/>
                    <a:pt x="7977093" y="4071355"/>
                    <a:pt x="7786505" y="4068147"/>
                  </a:cubicBezTo>
                  <a:cubicBezTo>
                    <a:pt x="7421579" y="4062004"/>
                    <a:pt x="7406707" y="4061379"/>
                    <a:pt x="6824280" y="4027671"/>
                  </a:cubicBezTo>
                  <a:cubicBezTo>
                    <a:pt x="6430776" y="4004896"/>
                    <a:pt x="6048108" y="3984537"/>
                    <a:pt x="5886632" y="3977786"/>
                  </a:cubicBezTo>
                  <a:cubicBezTo>
                    <a:pt x="5832083" y="3975494"/>
                    <a:pt x="5680323" y="3976855"/>
                    <a:pt x="5549390" y="3980755"/>
                  </a:cubicBezTo>
                  <a:cubicBezTo>
                    <a:pt x="5418456" y="3984670"/>
                    <a:pt x="5216652" y="3990541"/>
                    <a:pt x="5100938" y="3993801"/>
                  </a:cubicBezTo>
                  <a:cubicBezTo>
                    <a:pt x="4874608" y="4000179"/>
                    <a:pt x="4825917" y="4004395"/>
                    <a:pt x="4494519" y="4046302"/>
                  </a:cubicBezTo>
                  <a:cubicBezTo>
                    <a:pt x="4200974" y="4083425"/>
                    <a:pt x="4104899" y="4091193"/>
                    <a:pt x="3844785" y="4098835"/>
                  </a:cubicBezTo>
                  <a:cubicBezTo>
                    <a:pt x="3427663" y="4111088"/>
                    <a:pt x="2110728" y="4120856"/>
                    <a:pt x="1898677" y="4113273"/>
                  </a:cubicBezTo>
                  <a:close/>
                  <a:moveTo>
                    <a:pt x="2434405" y="3535814"/>
                  </a:moveTo>
                  <a:cubicBezTo>
                    <a:pt x="2121790" y="3520372"/>
                    <a:pt x="1959811" y="3496542"/>
                    <a:pt x="1872999" y="3453226"/>
                  </a:cubicBezTo>
                  <a:cubicBezTo>
                    <a:pt x="1829447" y="3431494"/>
                    <a:pt x="1816862" y="3411962"/>
                    <a:pt x="1829105" y="3385097"/>
                  </a:cubicBezTo>
                  <a:cubicBezTo>
                    <a:pt x="1845738" y="3348597"/>
                    <a:pt x="1970954" y="3310214"/>
                    <a:pt x="2136913" y="3290743"/>
                  </a:cubicBezTo>
                  <a:cubicBezTo>
                    <a:pt x="2287115" y="3273119"/>
                    <a:pt x="2812586" y="3285324"/>
                    <a:pt x="3238367" y="3316331"/>
                  </a:cubicBezTo>
                  <a:cubicBezTo>
                    <a:pt x="3410870" y="3328890"/>
                    <a:pt x="3445664" y="3337873"/>
                    <a:pt x="3445664" y="3369847"/>
                  </a:cubicBezTo>
                  <a:cubicBezTo>
                    <a:pt x="3445664" y="3384008"/>
                    <a:pt x="3414098" y="3403979"/>
                    <a:pt x="3384303" y="3408667"/>
                  </a:cubicBezTo>
                  <a:cubicBezTo>
                    <a:pt x="3338355" y="3415900"/>
                    <a:pt x="3152716" y="3430214"/>
                    <a:pt x="3012507" y="3437337"/>
                  </a:cubicBezTo>
                  <a:cubicBezTo>
                    <a:pt x="2842806" y="3445958"/>
                    <a:pt x="2479330" y="3441523"/>
                    <a:pt x="2438937" y="3430339"/>
                  </a:cubicBezTo>
                  <a:cubicBezTo>
                    <a:pt x="2386727" y="3415882"/>
                    <a:pt x="2380391" y="3383216"/>
                    <a:pt x="2426489" y="3366170"/>
                  </a:cubicBezTo>
                  <a:cubicBezTo>
                    <a:pt x="2461351" y="3353278"/>
                    <a:pt x="2601836" y="3337865"/>
                    <a:pt x="2684449" y="3337865"/>
                  </a:cubicBezTo>
                  <a:cubicBezTo>
                    <a:pt x="2741250" y="3337865"/>
                    <a:pt x="2753428" y="3339642"/>
                    <a:pt x="2765851" y="3349800"/>
                  </a:cubicBezTo>
                  <a:cubicBezTo>
                    <a:pt x="2792619" y="3371668"/>
                    <a:pt x="2774240" y="3378021"/>
                    <a:pt x="2682689" y="3378552"/>
                  </a:cubicBezTo>
                  <a:cubicBezTo>
                    <a:pt x="2585100" y="3379110"/>
                    <a:pt x="2508067" y="3386616"/>
                    <a:pt x="2516216" y="3394766"/>
                  </a:cubicBezTo>
                  <a:cubicBezTo>
                    <a:pt x="2526196" y="3404743"/>
                    <a:pt x="2761883" y="3407940"/>
                    <a:pt x="2932064" y="3400404"/>
                  </a:cubicBezTo>
                  <a:cubicBezTo>
                    <a:pt x="3217274" y="3387775"/>
                    <a:pt x="3357361" y="3376987"/>
                    <a:pt x="3348597" y="3368323"/>
                  </a:cubicBezTo>
                  <a:cubicBezTo>
                    <a:pt x="3343262" y="3363052"/>
                    <a:pt x="3045615" y="3341957"/>
                    <a:pt x="2833057" y="3331785"/>
                  </a:cubicBezTo>
                  <a:cubicBezTo>
                    <a:pt x="2635532" y="3322333"/>
                    <a:pt x="2187242" y="3323968"/>
                    <a:pt x="2109068" y="3334426"/>
                  </a:cubicBezTo>
                  <a:cubicBezTo>
                    <a:pt x="1983914" y="3351168"/>
                    <a:pt x="1886301" y="3381140"/>
                    <a:pt x="1886301" y="3402830"/>
                  </a:cubicBezTo>
                  <a:cubicBezTo>
                    <a:pt x="1886301" y="3417649"/>
                    <a:pt x="1942033" y="3440472"/>
                    <a:pt x="2013601" y="3454958"/>
                  </a:cubicBezTo>
                  <a:cubicBezTo>
                    <a:pt x="2223585" y="3497465"/>
                    <a:pt x="2784973" y="3515421"/>
                    <a:pt x="3120796" y="3490371"/>
                  </a:cubicBezTo>
                  <a:cubicBezTo>
                    <a:pt x="3502900" y="3461872"/>
                    <a:pt x="3922465" y="3392364"/>
                    <a:pt x="4172303" y="3316173"/>
                  </a:cubicBezTo>
                  <a:cubicBezTo>
                    <a:pt x="4239031" y="3295825"/>
                    <a:pt x="4281036" y="3295963"/>
                    <a:pt x="4281036" y="3316528"/>
                  </a:cubicBezTo>
                  <a:cubicBezTo>
                    <a:pt x="4281036" y="3321663"/>
                    <a:pt x="4254636" y="3333000"/>
                    <a:pt x="4211421" y="3346421"/>
                  </a:cubicBezTo>
                  <a:cubicBezTo>
                    <a:pt x="3951470" y="3427153"/>
                    <a:pt x="3551196" y="3497538"/>
                    <a:pt x="3185197" y="3526874"/>
                  </a:cubicBezTo>
                  <a:cubicBezTo>
                    <a:pt x="3044305" y="3538168"/>
                    <a:pt x="2591266" y="3543561"/>
                    <a:pt x="2434405" y="3535813"/>
                  </a:cubicBezTo>
                  <a:close/>
                </a:path>
              </a:pathLst>
            </a:custGeom>
            <a:solidFill>
              <a:srgbClr val="BC822F"/>
            </a:solidFill>
            <a:ln w="169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B1646F-EEE2-A95C-C156-E4AB4AC60B6F}"/>
                </a:ext>
              </a:extLst>
            </p:cNvPr>
            <p:cNvSpPr/>
            <p:nvPr/>
          </p:nvSpPr>
          <p:spPr>
            <a:xfrm>
              <a:off x="2831814" y="8192684"/>
              <a:ext cx="9362225" cy="11687727"/>
            </a:xfrm>
            <a:custGeom>
              <a:avLst/>
              <a:gdLst>
                <a:gd name="connsiteX0" fmla="*/ 3647776 w 9362225"/>
                <a:gd name="connsiteY0" fmla="*/ 11679914 h 11687727"/>
                <a:gd name="connsiteX1" fmla="*/ 2304992 w 9362225"/>
                <a:gd name="connsiteY1" fmla="*/ 11640113 h 11687727"/>
                <a:gd name="connsiteX2" fmla="*/ 1522218 w 9362225"/>
                <a:gd name="connsiteY2" fmla="*/ 11633663 h 11687727"/>
                <a:gd name="connsiteX3" fmla="*/ 1175693 w 9362225"/>
                <a:gd name="connsiteY3" fmla="*/ 11621893 h 11687727"/>
                <a:gd name="connsiteX4" fmla="*/ 467173 w 9362225"/>
                <a:gd name="connsiteY4" fmla="*/ 11525030 h 11687727"/>
                <a:gd name="connsiteX5" fmla="*/ 326131 w 9362225"/>
                <a:gd name="connsiteY5" fmla="*/ 11483679 h 11687727"/>
                <a:gd name="connsiteX6" fmla="*/ 273510 w 9362225"/>
                <a:gd name="connsiteY6" fmla="*/ 11370565 h 11687727"/>
                <a:gd name="connsiteX7" fmla="*/ 321757 w 9362225"/>
                <a:gd name="connsiteY7" fmla="*/ 11357364 h 11687727"/>
                <a:gd name="connsiteX8" fmla="*/ 2069850 w 9362225"/>
                <a:gd name="connsiteY8" fmla="*/ 11461135 h 11687727"/>
                <a:gd name="connsiteX9" fmla="*/ 7428609 w 9362225"/>
                <a:gd name="connsiteY9" fmla="*/ 11454509 h 11687727"/>
                <a:gd name="connsiteX10" fmla="*/ 8817648 w 9362225"/>
                <a:gd name="connsiteY10" fmla="*/ 11401848 h 11687727"/>
                <a:gd name="connsiteX11" fmla="*/ 9137097 w 9362225"/>
                <a:gd name="connsiteY11" fmla="*/ 11217150 h 11687727"/>
                <a:gd name="connsiteX12" fmla="*/ 9004989 w 9362225"/>
                <a:gd name="connsiteY12" fmla="*/ 11157753 h 11687727"/>
                <a:gd name="connsiteX13" fmla="*/ 7703973 w 9362225"/>
                <a:gd name="connsiteY13" fmla="*/ 11194550 h 11687727"/>
                <a:gd name="connsiteX14" fmla="*/ 6970702 w 9362225"/>
                <a:gd name="connsiteY14" fmla="*/ 11222581 h 11687727"/>
                <a:gd name="connsiteX15" fmla="*/ 6416881 w 9362225"/>
                <a:gd name="connsiteY15" fmla="*/ 11241129 h 11687727"/>
                <a:gd name="connsiteX16" fmla="*/ 4798734 w 9362225"/>
                <a:gd name="connsiteY16" fmla="*/ 11287570 h 11687727"/>
                <a:gd name="connsiteX17" fmla="*/ 4328450 w 9362225"/>
                <a:gd name="connsiteY17" fmla="*/ 11300949 h 11687727"/>
                <a:gd name="connsiteX18" fmla="*/ 2886659 w 9362225"/>
                <a:gd name="connsiteY18" fmla="*/ 11295949 h 11687727"/>
                <a:gd name="connsiteX19" fmla="*/ 1347722 w 9362225"/>
                <a:gd name="connsiteY19" fmla="*/ 11284576 h 11687727"/>
                <a:gd name="connsiteX20" fmla="*/ 311704 w 9362225"/>
                <a:gd name="connsiteY20" fmla="*/ 11266325 h 11687727"/>
                <a:gd name="connsiteX21" fmla="*/ 1294579 w 9362225"/>
                <a:gd name="connsiteY21" fmla="*/ 11260986 h 11687727"/>
                <a:gd name="connsiteX22" fmla="*/ 2809310 w 9362225"/>
                <a:gd name="connsiteY22" fmla="*/ 11270195 h 11687727"/>
                <a:gd name="connsiteX23" fmla="*/ 4359390 w 9362225"/>
                <a:gd name="connsiteY23" fmla="*/ 11275615 h 11687727"/>
                <a:gd name="connsiteX24" fmla="*/ 5114319 w 9362225"/>
                <a:gd name="connsiteY24" fmla="*/ 11256706 h 11687727"/>
                <a:gd name="connsiteX25" fmla="*/ 6351908 w 9362225"/>
                <a:gd name="connsiteY25" fmla="*/ 11219384 h 11687727"/>
                <a:gd name="connsiteX26" fmla="*/ 7100649 w 9362225"/>
                <a:gd name="connsiteY26" fmla="*/ 11194792 h 11687727"/>
                <a:gd name="connsiteX27" fmla="*/ 7775135 w 9362225"/>
                <a:gd name="connsiteY27" fmla="*/ 11166700 h 11687727"/>
                <a:gd name="connsiteX28" fmla="*/ 8536786 w 9362225"/>
                <a:gd name="connsiteY28" fmla="*/ 11139029 h 11687727"/>
                <a:gd name="connsiteX29" fmla="*/ 8931851 w 9362225"/>
                <a:gd name="connsiteY29" fmla="*/ 11134910 h 11687727"/>
                <a:gd name="connsiteX30" fmla="*/ 9159468 w 9362225"/>
                <a:gd name="connsiteY30" fmla="*/ 11122324 h 11687727"/>
                <a:gd name="connsiteX31" fmla="*/ 9120623 w 9362225"/>
                <a:gd name="connsiteY31" fmla="*/ 11022264 h 11687727"/>
                <a:gd name="connsiteX32" fmla="*/ 8752249 w 9362225"/>
                <a:gd name="connsiteY32" fmla="*/ 10745483 h 11687727"/>
                <a:gd name="connsiteX33" fmla="*/ 8693475 w 9362225"/>
                <a:gd name="connsiteY33" fmla="*/ 10696480 h 11687727"/>
                <a:gd name="connsiteX34" fmla="*/ 8681420 w 9362225"/>
                <a:gd name="connsiteY34" fmla="*/ 10563653 h 11687727"/>
                <a:gd name="connsiteX35" fmla="*/ 8672894 w 9362225"/>
                <a:gd name="connsiteY35" fmla="*/ 10506804 h 11687727"/>
                <a:gd name="connsiteX36" fmla="*/ 8290666 w 9362225"/>
                <a:gd name="connsiteY36" fmla="*/ 10390813 h 11687727"/>
                <a:gd name="connsiteX37" fmla="*/ 8098821 w 9362225"/>
                <a:gd name="connsiteY37" fmla="*/ 10345495 h 11687727"/>
                <a:gd name="connsiteX38" fmla="*/ 8119301 w 9362225"/>
                <a:gd name="connsiteY38" fmla="*/ 10320541 h 11687727"/>
                <a:gd name="connsiteX39" fmla="*/ 8338236 w 9362225"/>
                <a:gd name="connsiteY39" fmla="*/ 10248164 h 11687727"/>
                <a:gd name="connsiteX40" fmla="*/ 8675538 w 9362225"/>
                <a:gd name="connsiteY40" fmla="*/ 10148721 h 11687727"/>
                <a:gd name="connsiteX41" fmla="*/ 8755150 w 9362225"/>
                <a:gd name="connsiteY41" fmla="*/ 10040119 h 11687727"/>
                <a:gd name="connsiteX42" fmla="*/ 8581880 w 9362225"/>
                <a:gd name="connsiteY42" fmla="*/ 9919370 h 11687727"/>
                <a:gd name="connsiteX43" fmla="*/ 8389710 w 9362225"/>
                <a:gd name="connsiteY43" fmla="*/ 9767646 h 11687727"/>
                <a:gd name="connsiteX44" fmla="*/ 8486198 w 9362225"/>
                <a:gd name="connsiteY44" fmla="*/ 9620754 h 11687727"/>
                <a:gd name="connsiteX45" fmla="*/ 8881385 w 9362225"/>
                <a:gd name="connsiteY45" fmla="*/ 9403488 h 11687727"/>
                <a:gd name="connsiteX46" fmla="*/ 9151743 w 9362225"/>
                <a:gd name="connsiteY46" fmla="*/ 9263192 h 11687727"/>
                <a:gd name="connsiteX47" fmla="*/ 9145419 w 9362225"/>
                <a:gd name="connsiteY47" fmla="*/ 9159104 h 11687727"/>
                <a:gd name="connsiteX48" fmla="*/ 9053185 w 9362225"/>
                <a:gd name="connsiteY48" fmla="*/ 9128042 h 11687727"/>
                <a:gd name="connsiteX49" fmla="*/ 8992019 w 9362225"/>
                <a:gd name="connsiteY49" fmla="*/ 9124343 h 11687727"/>
                <a:gd name="connsiteX50" fmla="*/ 8817802 w 9362225"/>
                <a:gd name="connsiteY50" fmla="*/ 9143393 h 11687727"/>
                <a:gd name="connsiteX51" fmla="*/ 8523873 w 9362225"/>
                <a:gd name="connsiteY51" fmla="*/ 9165167 h 11687727"/>
                <a:gd name="connsiteX52" fmla="*/ 8229947 w 9362225"/>
                <a:gd name="connsiteY52" fmla="*/ 9186960 h 11687727"/>
                <a:gd name="connsiteX53" fmla="*/ 8041933 w 9362225"/>
                <a:gd name="connsiteY53" fmla="*/ 9201284 h 11687727"/>
                <a:gd name="connsiteX54" fmla="*/ 8005916 w 9362225"/>
                <a:gd name="connsiteY54" fmla="*/ 9248976 h 11687727"/>
                <a:gd name="connsiteX55" fmla="*/ 8065967 w 9362225"/>
                <a:gd name="connsiteY55" fmla="*/ 9309152 h 11687727"/>
                <a:gd name="connsiteX56" fmla="*/ 8862616 w 9362225"/>
                <a:gd name="connsiteY56" fmla="*/ 9269594 h 11687727"/>
                <a:gd name="connsiteX57" fmla="*/ 9054432 w 9362225"/>
                <a:gd name="connsiteY57" fmla="*/ 9260774 h 11687727"/>
                <a:gd name="connsiteX58" fmla="*/ 8853857 w 9362225"/>
                <a:gd name="connsiteY58" fmla="*/ 9294356 h 11687727"/>
                <a:gd name="connsiteX59" fmla="*/ 8150523 w 9362225"/>
                <a:gd name="connsiteY59" fmla="*/ 9331963 h 11687727"/>
                <a:gd name="connsiteX60" fmla="*/ 7972092 w 9362225"/>
                <a:gd name="connsiteY60" fmla="*/ 9337976 h 11687727"/>
                <a:gd name="connsiteX61" fmla="*/ 7942502 w 9362225"/>
                <a:gd name="connsiteY61" fmla="*/ 9365649 h 11687727"/>
                <a:gd name="connsiteX62" fmla="*/ 7879603 w 9362225"/>
                <a:gd name="connsiteY62" fmla="*/ 9410855 h 11687727"/>
                <a:gd name="connsiteX63" fmla="*/ 7846295 w 9362225"/>
                <a:gd name="connsiteY63" fmla="*/ 9428390 h 11687727"/>
                <a:gd name="connsiteX64" fmla="*/ 8010275 w 9362225"/>
                <a:gd name="connsiteY64" fmla="*/ 9430167 h 11687727"/>
                <a:gd name="connsiteX65" fmla="*/ 8434149 w 9362225"/>
                <a:gd name="connsiteY65" fmla="*/ 9425942 h 11687727"/>
                <a:gd name="connsiteX66" fmla="*/ 8699348 w 9362225"/>
                <a:gd name="connsiteY66" fmla="*/ 9425147 h 11687727"/>
                <a:gd name="connsiteX67" fmla="*/ 8691317 w 9362225"/>
                <a:gd name="connsiteY67" fmla="*/ 9437478 h 11687727"/>
                <a:gd name="connsiteX68" fmla="*/ 7666844 w 9362225"/>
                <a:gd name="connsiteY68" fmla="*/ 9453314 h 11687727"/>
                <a:gd name="connsiteX69" fmla="*/ 5903280 w 9362225"/>
                <a:gd name="connsiteY69" fmla="*/ 9493389 h 11687727"/>
                <a:gd name="connsiteX70" fmla="*/ 4529557 w 9362225"/>
                <a:gd name="connsiteY70" fmla="*/ 9518355 h 11687727"/>
                <a:gd name="connsiteX71" fmla="*/ 3561143 w 9362225"/>
                <a:gd name="connsiteY71" fmla="*/ 9501889 h 11687727"/>
                <a:gd name="connsiteX72" fmla="*/ 1364424 w 9362225"/>
                <a:gd name="connsiteY72" fmla="*/ 9511120 h 11687727"/>
                <a:gd name="connsiteX73" fmla="*/ 584742 w 9362225"/>
                <a:gd name="connsiteY73" fmla="*/ 9525270 h 11687727"/>
                <a:gd name="connsiteX74" fmla="*/ 595571 w 9362225"/>
                <a:gd name="connsiteY74" fmla="*/ 9512908 h 11687727"/>
                <a:gd name="connsiteX75" fmla="*/ 940549 w 9362225"/>
                <a:gd name="connsiteY75" fmla="*/ 9499568 h 11687727"/>
                <a:gd name="connsiteX76" fmla="*/ 1376799 w 9362225"/>
                <a:gd name="connsiteY76" fmla="*/ 9487771 h 11687727"/>
                <a:gd name="connsiteX77" fmla="*/ 1409749 w 9362225"/>
                <a:gd name="connsiteY77" fmla="*/ 9452721 h 11687727"/>
                <a:gd name="connsiteX78" fmla="*/ 1286892 w 9362225"/>
                <a:gd name="connsiteY78" fmla="*/ 9306141 h 11687727"/>
                <a:gd name="connsiteX79" fmla="*/ 1278081 w 9362225"/>
                <a:gd name="connsiteY79" fmla="*/ 9280094 h 11687727"/>
                <a:gd name="connsiteX80" fmla="*/ 1055443 w 9362225"/>
                <a:gd name="connsiteY80" fmla="*/ 9255285 h 11687727"/>
                <a:gd name="connsiteX81" fmla="*/ 941879 w 9362225"/>
                <a:gd name="connsiteY81" fmla="*/ 9228421 h 11687727"/>
                <a:gd name="connsiteX82" fmla="*/ 1177648 w 9362225"/>
                <a:gd name="connsiteY82" fmla="*/ 9242920 h 11687727"/>
                <a:gd name="connsiteX83" fmla="*/ 1277389 w 9362225"/>
                <a:gd name="connsiteY83" fmla="*/ 9249231 h 11687727"/>
                <a:gd name="connsiteX84" fmla="*/ 1286522 w 9362225"/>
                <a:gd name="connsiteY84" fmla="*/ 9220110 h 11687727"/>
                <a:gd name="connsiteX85" fmla="*/ 1351968 w 9362225"/>
                <a:gd name="connsiteY85" fmla="*/ 9106006 h 11687727"/>
                <a:gd name="connsiteX86" fmla="*/ 1406399 w 9362225"/>
                <a:gd name="connsiteY86" fmla="*/ 9081764 h 11687727"/>
                <a:gd name="connsiteX87" fmla="*/ 1438679 w 9362225"/>
                <a:gd name="connsiteY87" fmla="*/ 9072181 h 11687727"/>
                <a:gd name="connsiteX88" fmla="*/ 1438679 w 9362225"/>
                <a:gd name="connsiteY88" fmla="*/ 9035107 h 11687727"/>
                <a:gd name="connsiteX89" fmla="*/ 1429105 w 9362225"/>
                <a:gd name="connsiteY89" fmla="*/ 8994357 h 11687727"/>
                <a:gd name="connsiteX90" fmla="*/ 1176946 w 9362225"/>
                <a:gd name="connsiteY90" fmla="*/ 8998035 h 11687727"/>
                <a:gd name="connsiteX91" fmla="*/ 143852 w 9362225"/>
                <a:gd name="connsiteY91" fmla="*/ 9009285 h 11687727"/>
                <a:gd name="connsiteX92" fmla="*/ 878670 w 9362225"/>
                <a:gd name="connsiteY92" fmla="*/ 8979220 h 11687727"/>
                <a:gd name="connsiteX93" fmla="*/ 1361072 w 9362225"/>
                <a:gd name="connsiteY93" fmla="*/ 8968318 h 11687727"/>
                <a:gd name="connsiteX94" fmla="*/ 1432797 w 9362225"/>
                <a:gd name="connsiteY94" fmla="*/ 8948927 h 11687727"/>
                <a:gd name="connsiteX95" fmla="*/ 1431206 w 9362225"/>
                <a:gd name="connsiteY95" fmla="*/ 8926276 h 11687727"/>
                <a:gd name="connsiteX96" fmla="*/ 1432188 w 9362225"/>
                <a:gd name="connsiteY96" fmla="*/ 8915086 h 11687727"/>
                <a:gd name="connsiteX97" fmla="*/ 1433942 w 9362225"/>
                <a:gd name="connsiteY97" fmla="*/ 8827346 h 11687727"/>
                <a:gd name="connsiteX98" fmla="*/ 1212818 w 9362225"/>
                <a:gd name="connsiteY98" fmla="*/ 8796553 h 11687727"/>
                <a:gd name="connsiteX99" fmla="*/ 754910 w 9362225"/>
                <a:gd name="connsiteY99" fmla="*/ 8775632 h 11687727"/>
                <a:gd name="connsiteX100" fmla="*/ 411479 w 9362225"/>
                <a:gd name="connsiteY100" fmla="*/ 8763387 h 11687727"/>
                <a:gd name="connsiteX101" fmla="*/ 181793 w 9362225"/>
                <a:gd name="connsiteY101" fmla="*/ 8637599 h 11687727"/>
                <a:gd name="connsiteX102" fmla="*/ 170241 w 9362225"/>
                <a:gd name="connsiteY102" fmla="*/ 8558464 h 11687727"/>
                <a:gd name="connsiteX103" fmla="*/ 223841 w 9362225"/>
                <a:gd name="connsiteY103" fmla="*/ 8551504 h 11687727"/>
                <a:gd name="connsiteX104" fmla="*/ 1310463 w 9362225"/>
                <a:gd name="connsiteY104" fmla="*/ 8655469 h 11687727"/>
                <a:gd name="connsiteX105" fmla="*/ 1426671 w 9362225"/>
                <a:gd name="connsiteY105" fmla="*/ 8659508 h 11687727"/>
                <a:gd name="connsiteX106" fmla="*/ 1424941 w 9362225"/>
                <a:gd name="connsiteY106" fmla="*/ 8576953 h 11687727"/>
                <a:gd name="connsiteX107" fmla="*/ 1423210 w 9362225"/>
                <a:gd name="connsiteY107" fmla="*/ 8494399 h 11687727"/>
                <a:gd name="connsiteX108" fmla="*/ 1401553 w 9362225"/>
                <a:gd name="connsiteY108" fmla="*/ 8491102 h 11687727"/>
                <a:gd name="connsiteX109" fmla="*/ 1116907 w 9362225"/>
                <a:gd name="connsiteY109" fmla="*/ 8491948 h 11687727"/>
                <a:gd name="connsiteX110" fmla="*/ 254195 w 9362225"/>
                <a:gd name="connsiteY110" fmla="*/ 8493539 h 11687727"/>
                <a:gd name="connsiteX111" fmla="*/ 244408 w 9362225"/>
                <a:gd name="connsiteY111" fmla="*/ 8481165 h 11687727"/>
                <a:gd name="connsiteX112" fmla="*/ 573916 w 9362225"/>
                <a:gd name="connsiteY112" fmla="*/ 8471686 h 11687727"/>
                <a:gd name="connsiteX113" fmla="*/ 1160223 w 9362225"/>
                <a:gd name="connsiteY113" fmla="*/ 8467045 h 11687727"/>
                <a:gd name="connsiteX114" fmla="*/ 1417023 w 9362225"/>
                <a:gd name="connsiteY114" fmla="*/ 8463269 h 11687727"/>
                <a:gd name="connsiteX115" fmla="*/ 1417023 w 9362225"/>
                <a:gd name="connsiteY115" fmla="*/ 8395215 h 11687727"/>
                <a:gd name="connsiteX116" fmla="*/ 1417023 w 9362225"/>
                <a:gd name="connsiteY116" fmla="*/ 8327159 h 11687727"/>
                <a:gd name="connsiteX117" fmla="*/ 996684 w 9362225"/>
                <a:gd name="connsiteY117" fmla="*/ 8322445 h 11687727"/>
                <a:gd name="connsiteX118" fmla="*/ 573222 w 9362225"/>
                <a:gd name="connsiteY118" fmla="*/ 8314610 h 11687727"/>
                <a:gd name="connsiteX119" fmla="*/ 577761 w 9362225"/>
                <a:gd name="connsiteY119" fmla="*/ 8303856 h 11687727"/>
                <a:gd name="connsiteX120" fmla="*/ 987300 w 9362225"/>
                <a:gd name="connsiteY120" fmla="*/ 8296842 h 11687727"/>
                <a:gd name="connsiteX121" fmla="*/ 1389099 w 9362225"/>
                <a:gd name="connsiteY121" fmla="*/ 8293747 h 11687727"/>
                <a:gd name="connsiteX122" fmla="*/ 1356064 w 9362225"/>
                <a:gd name="connsiteY122" fmla="*/ 8261147 h 11687727"/>
                <a:gd name="connsiteX123" fmla="*/ 1323107 w 9362225"/>
                <a:gd name="connsiteY123" fmla="*/ 8232253 h 11687727"/>
                <a:gd name="connsiteX124" fmla="*/ 1039009 w 9362225"/>
                <a:gd name="connsiteY124" fmla="*/ 8227120 h 11687727"/>
                <a:gd name="connsiteX125" fmla="*/ 754913 w 9362225"/>
                <a:gd name="connsiteY125" fmla="*/ 8212707 h 11687727"/>
                <a:gd name="connsiteX126" fmla="*/ 1031823 w 9362225"/>
                <a:gd name="connsiteY126" fmla="*/ 8205584 h 11687727"/>
                <a:gd name="connsiteX127" fmla="*/ 1308734 w 9362225"/>
                <a:gd name="connsiteY127" fmla="*/ 8204805 h 11687727"/>
                <a:gd name="connsiteX128" fmla="*/ 1298959 w 9362225"/>
                <a:gd name="connsiteY128" fmla="*/ 8174805 h 11687727"/>
                <a:gd name="connsiteX129" fmla="*/ 1295961 w 9362225"/>
                <a:gd name="connsiteY129" fmla="*/ 8043248 h 11687727"/>
                <a:gd name="connsiteX130" fmla="*/ 1299523 w 9362225"/>
                <a:gd name="connsiteY130" fmla="*/ 8022007 h 11687727"/>
                <a:gd name="connsiteX131" fmla="*/ 1137940 w 9362225"/>
                <a:gd name="connsiteY131" fmla="*/ 8025564 h 11687727"/>
                <a:gd name="connsiteX132" fmla="*/ 970967 w 9362225"/>
                <a:gd name="connsiteY132" fmla="*/ 8029130 h 11687727"/>
                <a:gd name="connsiteX133" fmla="*/ 962209 w 9362225"/>
                <a:gd name="connsiteY133" fmla="*/ 8018039 h 11687727"/>
                <a:gd name="connsiteX134" fmla="*/ 1184714 w 9362225"/>
                <a:gd name="connsiteY134" fmla="*/ 7998365 h 11687727"/>
                <a:gd name="connsiteX135" fmla="*/ 1311305 w 9362225"/>
                <a:gd name="connsiteY135" fmla="*/ 7994147 h 11687727"/>
                <a:gd name="connsiteX136" fmla="*/ 1336055 w 9362225"/>
                <a:gd name="connsiteY136" fmla="*/ 7970371 h 11687727"/>
                <a:gd name="connsiteX137" fmla="*/ 1519124 w 9362225"/>
                <a:gd name="connsiteY137" fmla="*/ 7919125 h 11687727"/>
                <a:gd name="connsiteX138" fmla="*/ 1719079 w 9362225"/>
                <a:gd name="connsiteY138" fmla="*/ 7967848 h 11687727"/>
                <a:gd name="connsiteX139" fmla="*/ 1751172 w 9362225"/>
                <a:gd name="connsiteY139" fmla="*/ 7988631 h 11687727"/>
                <a:gd name="connsiteX140" fmla="*/ 1952280 w 9362225"/>
                <a:gd name="connsiteY140" fmla="*/ 7992463 h 11687727"/>
                <a:gd name="connsiteX141" fmla="*/ 2444221 w 9362225"/>
                <a:gd name="connsiteY141" fmla="*/ 8005307 h 11687727"/>
                <a:gd name="connsiteX142" fmla="*/ 3069203 w 9362225"/>
                <a:gd name="connsiteY142" fmla="*/ 8020726 h 11687727"/>
                <a:gd name="connsiteX143" fmla="*/ 3858167 w 9362225"/>
                <a:gd name="connsiteY143" fmla="*/ 8040389 h 11687727"/>
                <a:gd name="connsiteX144" fmla="*/ 4956527 w 9362225"/>
                <a:gd name="connsiteY144" fmla="*/ 8032928 h 11687727"/>
                <a:gd name="connsiteX145" fmla="*/ 5392777 w 9362225"/>
                <a:gd name="connsiteY145" fmla="*/ 8020879 h 11687727"/>
                <a:gd name="connsiteX146" fmla="*/ 6754124 w 9362225"/>
                <a:gd name="connsiteY146" fmla="*/ 7952769 h 11687727"/>
                <a:gd name="connsiteX147" fmla="*/ 7346873 w 9362225"/>
                <a:gd name="connsiteY147" fmla="*/ 7913020 h 11687727"/>
                <a:gd name="connsiteX148" fmla="*/ 7502529 w 9362225"/>
                <a:gd name="connsiteY148" fmla="*/ 7900473 h 11687727"/>
                <a:gd name="connsiteX149" fmla="*/ 7526649 w 9362225"/>
                <a:gd name="connsiteY149" fmla="*/ 7863904 h 11687727"/>
                <a:gd name="connsiteX150" fmla="*/ 7568032 w 9362225"/>
                <a:gd name="connsiteY150" fmla="*/ 7812011 h 11687727"/>
                <a:gd name="connsiteX151" fmla="*/ 7590637 w 9362225"/>
                <a:gd name="connsiteY151" fmla="*/ 7793381 h 11687727"/>
                <a:gd name="connsiteX152" fmla="*/ 7387412 w 9362225"/>
                <a:gd name="connsiteY152" fmla="*/ 7790782 h 11687727"/>
                <a:gd name="connsiteX153" fmla="*/ 6500418 w 9362225"/>
                <a:gd name="connsiteY153" fmla="*/ 7807340 h 11687727"/>
                <a:gd name="connsiteX154" fmla="*/ 6107484 w 9362225"/>
                <a:gd name="connsiteY154" fmla="*/ 7838418 h 11687727"/>
                <a:gd name="connsiteX155" fmla="*/ 5485596 w 9362225"/>
                <a:gd name="connsiteY155" fmla="*/ 7884734 h 11687727"/>
                <a:gd name="connsiteX156" fmla="*/ 4798734 w 9362225"/>
                <a:gd name="connsiteY156" fmla="*/ 7884734 h 11687727"/>
                <a:gd name="connsiteX157" fmla="*/ 4489337 w 9362225"/>
                <a:gd name="connsiteY157" fmla="*/ 7872522 h 11687727"/>
                <a:gd name="connsiteX158" fmla="*/ 3858167 w 9362225"/>
                <a:gd name="connsiteY158" fmla="*/ 7860129 h 11687727"/>
                <a:gd name="connsiteX159" fmla="*/ 2728867 w 9362225"/>
                <a:gd name="connsiteY159" fmla="*/ 7825890 h 11687727"/>
                <a:gd name="connsiteX160" fmla="*/ 1420117 w 9362225"/>
                <a:gd name="connsiteY160" fmla="*/ 7816579 h 11687727"/>
                <a:gd name="connsiteX161" fmla="*/ 999336 w 9362225"/>
                <a:gd name="connsiteY161" fmla="*/ 7833170 h 11687727"/>
                <a:gd name="connsiteX162" fmla="*/ 802172 w 9362225"/>
                <a:gd name="connsiteY162" fmla="*/ 7827015 h 11687727"/>
                <a:gd name="connsiteX163" fmla="*/ 802172 w 9362225"/>
                <a:gd name="connsiteY163" fmla="*/ 7814171 h 11687727"/>
                <a:gd name="connsiteX164" fmla="*/ 1008618 w 9362225"/>
                <a:gd name="connsiteY164" fmla="*/ 7808059 h 11687727"/>
                <a:gd name="connsiteX165" fmla="*/ 1435586 w 9362225"/>
                <a:gd name="connsiteY165" fmla="*/ 7792209 h 11687727"/>
                <a:gd name="connsiteX166" fmla="*/ 3007324 w 9362225"/>
                <a:gd name="connsiteY166" fmla="*/ 7816632 h 11687727"/>
                <a:gd name="connsiteX167" fmla="*/ 3502359 w 9362225"/>
                <a:gd name="connsiteY167" fmla="*/ 7828918 h 11687727"/>
                <a:gd name="connsiteX168" fmla="*/ 4709009 w 9362225"/>
                <a:gd name="connsiteY168" fmla="*/ 7856951 h 11687727"/>
                <a:gd name="connsiteX169" fmla="*/ 5541287 w 9362225"/>
                <a:gd name="connsiteY169" fmla="*/ 7856951 h 11687727"/>
                <a:gd name="connsiteX170" fmla="*/ 5962067 w 9362225"/>
                <a:gd name="connsiteY170" fmla="*/ 7825831 h 11687727"/>
                <a:gd name="connsiteX171" fmla="*/ 7267723 w 9362225"/>
                <a:gd name="connsiteY171" fmla="*/ 7767276 h 11687727"/>
                <a:gd name="connsiteX172" fmla="*/ 8225255 w 9362225"/>
                <a:gd name="connsiteY172" fmla="*/ 7754329 h 11687727"/>
                <a:gd name="connsiteX173" fmla="*/ 8571770 w 9362225"/>
                <a:gd name="connsiteY173" fmla="*/ 7751072 h 11687727"/>
                <a:gd name="connsiteX174" fmla="*/ 8565782 w 9362225"/>
                <a:gd name="connsiteY174" fmla="*/ 7763558 h 11687727"/>
                <a:gd name="connsiteX175" fmla="*/ 8324462 w 9362225"/>
                <a:gd name="connsiteY175" fmla="*/ 7775514 h 11687727"/>
                <a:gd name="connsiteX176" fmla="*/ 7867954 w 9362225"/>
                <a:gd name="connsiteY176" fmla="*/ 7791576 h 11687727"/>
                <a:gd name="connsiteX177" fmla="*/ 7891028 w 9362225"/>
                <a:gd name="connsiteY177" fmla="*/ 7803909 h 11687727"/>
                <a:gd name="connsiteX178" fmla="*/ 7949368 w 9362225"/>
                <a:gd name="connsiteY178" fmla="*/ 7845882 h 11687727"/>
                <a:gd name="connsiteX179" fmla="*/ 7984633 w 9362225"/>
                <a:gd name="connsiteY179" fmla="*/ 7879513 h 11687727"/>
                <a:gd name="connsiteX180" fmla="*/ 8182388 w 9362225"/>
                <a:gd name="connsiteY180" fmla="*/ 7872810 h 11687727"/>
                <a:gd name="connsiteX181" fmla="*/ 8552150 w 9362225"/>
                <a:gd name="connsiteY181" fmla="*/ 7873047 h 11687727"/>
                <a:gd name="connsiteX182" fmla="*/ 8549017 w 9362225"/>
                <a:gd name="connsiteY182" fmla="*/ 7884488 h 11687727"/>
                <a:gd name="connsiteX183" fmla="*/ 8333194 w 9362225"/>
                <a:gd name="connsiteY183" fmla="*/ 7893843 h 11687727"/>
                <a:gd name="connsiteX184" fmla="*/ 8056776 w 9362225"/>
                <a:gd name="connsiteY184" fmla="*/ 7902508 h 11687727"/>
                <a:gd name="connsiteX185" fmla="*/ 7988798 w 9362225"/>
                <a:gd name="connsiteY185" fmla="*/ 7906381 h 11687727"/>
                <a:gd name="connsiteX186" fmla="*/ 7988087 w 9362225"/>
                <a:gd name="connsiteY186" fmla="*/ 7937317 h 11687727"/>
                <a:gd name="connsiteX187" fmla="*/ 7982649 w 9362225"/>
                <a:gd name="connsiteY187" fmla="*/ 7989337 h 11687727"/>
                <a:gd name="connsiteX188" fmla="*/ 7977922 w 9362225"/>
                <a:gd name="connsiteY188" fmla="*/ 8010426 h 11687727"/>
                <a:gd name="connsiteX189" fmla="*/ 8079184 w 9362225"/>
                <a:gd name="connsiteY189" fmla="*/ 8006307 h 11687727"/>
                <a:gd name="connsiteX190" fmla="*/ 8445623 w 9362225"/>
                <a:gd name="connsiteY190" fmla="*/ 7998147 h 11687727"/>
                <a:gd name="connsiteX191" fmla="*/ 8708531 w 9362225"/>
                <a:gd name="connsiteY191" fmla="*/ 8005922 h 11687727"/>
                <a:gd name="connsiteX192" fmla="*/ 8582580 w 9362225"/>
                <a:gd name="connsiteY192" fmla="*/ 8018942 h 11687727"/>
                <a:gd name="connsiteX193" fmla="*/ 7968817 w 9362225"/>
                <a:gd name="connsiteY193" fmla="*/ 8040480 h 11687727"/>
                <a:gd name="connsiteX194" fmla="*/ 7948604 w 9362225"/>
                <a:gd name="connsiteY194" fmla="*/ 8072996 h 11687727"/>
                <a:gd name="connsiteX195" fmla="*/ 7904979 w 9362225"/>
                <a:gd name="connsiteY195" fmla="*/ 8128598 h 11687727"/>
                <a:gd name="connsiteX196" fmla="*/ 7882443 w 9362225"/>
                <a:gd name="connsiteY196" fmla="*/ 8179077 h 11687727"/>
                <a:gd name="connsiteX197" fmla="*/ 8057253 w 9362225"/>
                <a:gd name="connsiteY197" fmla="*/ 8169637 h 11687727"/>
                <a:gd name="connsiteX198" fmla="*/ 8904382 w 9362225"/>
                <a:gd name="connsiteY198" fmla="*/ 8128228 h 11687727"/>
                <a:gd name="connsiteX199" fmla="*/ 8908281 w 9362225"/>
                <a:gd name="connsiteY199" fmla="*/ 8140570 h 11687727"/>
                <a:gd name="connsiteX200" fmla="*/ 8757527 w 9362225"/>
                <a:gd name="connsiteY200" fmla="*/ 8152979 h 11687727"/>
                <a:gd name="connsiteX201" fmla="*/ 7878374 w 9362225"/>
                <a:gd name="connsiteY201" fmla="*/ 8210740 h 11687727"/>
                <a:gd name="connsiteX202" fmla="*/ 7885074 w 9362225"/>
                <a:gd name="connsiteY202" fmla="*/ 8362010 h 11687727"/>
                <a:gd name="connsiteX203" fmla="*/ 8087625 w 9362225"/>
                <a:gd name="connsiteY203" fmla="*/ 8357510 h 11687727"/>
                <a:gd name="connsiteX204" fmla="*/ 8687855 w 9362225"/>
                <a:gd name="connsiteY204" fmla="*/ 8344027 h 11687727"/>
                <a:gd name="connsiteX205" fmla="*/ 9090072 w 9362225"/>
                <a:gd name="connsiteY205" fmla="*/ 8339454 h 11687727"/>
                <a:gd name="connsiteX206" fmla="*/ 9092033 w 9362225"/>
                <a:gd name="connsiteY206" fmla="*/ 8319059 h 11687727"/>
                <a:gd name="connsiteX207" fmla="*/ 9016305 w 9362225"/>
                <a:gd name="connsiteY207" fmla="*/ 8190972 h 11687727"/>
                <a:gd name="connsiteX208" fmla="*/ 8727049 w 9362225"/>
                <a:gd name="connsiteY208" fmla="*/ 7980236 h 11687727"/>
                <a:gd name="connsiteX209" fmla="*/ 8614180 w 9362225"/>
                <a:gd name="connsiteY209" fmla="*/ 7797174 h 11687727"/>
                <a:gd name="connsiteX210" fmla="*/ 8614755 w 9362225"/>
                <a:gd name="connsiteY210" fmla="*/ 7726789 h 11687727"/>
                <a:gd name="connsiteX211" fmla="*/ 8307292 w 9362225"/>
                <a:gd name="connsiteY211" fmla="*/ 7615653 h 11687727"/>
                <a:gd name="connsiteX212" fmla="*/ 8028834 w 9362225"/>
                <a:gd name="connsiteY212" fmla="*/ 7547900 h 11687727"/>
                <a:gd name="connsiteX213" fmla="*/ 8070761 w 9362225"/>
                <a:gd name="connsiteY213" fmla="*/ 7521185 h 11687727"/>
                <a:gd name="connsiteX214" fmla="*/ 8393922 w 9362225"/>
                <a:gd name="connsiteY214" fmla="*/ 7423602 h 11687727"/>
                <a:gd name="connsiteX215" fmla="*/ 8687815 w 9362225"/>
                <a:gd name="connsiteY215" fmla="*/ 7303243 h 11687727"/>
                <a:gd name="connsiteX216" fmla="*/ 8517695 w 9362225"/>
                <a:gd name="connsiteY216" fmla="*/ 7128047 h 11687727"/>
                <a:gd name="connsiteX217" fmla="*/ 8352050 w 9362225"/>
                <a:gd name="connsiteY217" fmla="*/ 7029411 h 11687727"/>
                <a:gd name="connsiteX218" fmla="*/ 8517681 w 9362225"/>
                <a:gd name="connsiteY218" fmla="*/ 6766484 h 11687727"/>
                <a:gd name="connsiteX219" fmla="*/ 8826228 w 9362225"/>
                <a:gd name="connsiteY219" fmla="*/ 6607122 h 11687727"/>
                <a:gd name="connsiteX220" fmla="*/ 9130287 w 9362225"/>
                <a:gd name="connsiteY220" fmla="*/ 6417420 h 11687727"/>
                <a:gd name="connsiteX221" fmla="*/ 8994161 w 9362225"/>
                <a:gd name="connsiteY221" fmla="*/ 6338049 h 11687727"/>
                <a:gd name="connsiteX222" fmla="*/ 8926085 w 9362225"/>
                <a:gd name="connsiteY222" fmla="*/ 6334086 h 11687727"/>
                <a:gd name="connsiteX223" fmla="*/ 8837907 w 9362225"/>
                <a:gd name="connsiteY223" fmla="*/ 6346746 h 11687727"/>
                <a:gd name="connsiteX224" fmla="*/ 8446520 w 9362225"/>
                <a:gd name="connsiteY224" fmla="*/ 6374953 h 11687727"/>
                <a:gd name="connsiteX225" fmla="*/ 8149498 w 9362225"/>
                <a:gd name="connsiteY225" fmla="*/ 6396783 h 11687727"/>
                <a:gd name="connsiteX226" fmla="*/ 7926484 w 9362225"/>
                <a:gd name="connsiteY226" fmla="*/ 6438889 h 11687727"/>
                <a:gd name="connsiteX227" fmla="*/ 7912782 w 9362225"/>
                <a:gd name="connsiteY227" fmla="*/ 6488482 h 11687727"/>
                <a:gd name="connsiteX228" fmla="*/ 7908883 w 9362225"/>
                <a:gd name="connsiteY228" fmla="*/ 6517078 h 11687727"/>
                <a:gd name="connsiteX229" fmla="*/ 8731165 w 9362225"/>
                <a:gd name="connsiteY229" fmla="*/ 6483183 h 11687727"/>
                <a:gd name="connsiteX230" fmla="*/ 8987966 w 9362225"/>
                <a:gd name="connsiteY230" fmla="*/ 6473345 h 11687727"/>
                <a:gd name="connsiteX231" fmla="*/ 8858019 w 9362225"/>
                <a:gd name="connsiteY231" fmla="*/ 6498628 h 11687727"/>
                <a:gd name="connsiteX232" fmla="*/ 8629064 w 9362225"/>
                <a:gd name="connsiteY232" fmla="*/ 6514288 h 11687727"/>
                <a:gd name="connsiteX233" fmla="*/ 7966697 w 9362225"/>
                <a:gd name="connsiteY233" fmla="*/ 6544234 h 11687727"/>
                <a:gd name="connsiteX234" fmla="*/ 7895277 w 9362225"/>
                <a:gd name="connsiteY234" fmla="*/ 6546650 h 11687727"/>
                <a:gd name="connsiteX235" fmla="*/ 7847376 w 9362225"/>
                <a:gd name="connsiteY235" fmla="*/ 6593923 h 11687727"/>
                <a:gd name="connsiteX236" fmla="*/ 7799475 w 9362225"/>
                <a:gd name="connsiteY236" fmla="*/ 6641199 h 11687727"/>
                <a:gd name="connsiteX237" fmla="*/ 7937359 w 9362225"/>
                <a:gd name="connsiteY237" fmla="*/ 6641199 h 11687727"/>
                <a:gd name="connsiteX238" fmla="*/ 8353025 w 9362225"/>
                <a:gd name="connsiteY238" fmla="*/ 6634849 h 11687727"/>
                <a:gd name="connsiteX239" fmla="*/ 8634565 w 9362225"/>
                <a:gd name="connsiteY239" fmla="*/ 6632312 h 11687727"/>
                <a:gd name="connsiteX240" fmla="*/ 8627481 w 9362225"/>
                <a:gd name="connsiteY240" fmla="*/ 6644002 h 11687727"/>
                <a:gd name="connsiteX241" fmla="*/ 7536892 w 9362225"/>
                <a:gd name="connsiteY241" fmla="*/ 6663017 h 11687727"/>
                <a:gd name="connsiteX242" fmla="*/ 6546821 w 9362225"/>
                <a:gd name="connsiteY242" fmla="*/ 6671287 h 11687727"/>
                <a:gd name="connsiteX243" fmla="*/ 5596972 w 9362225"/>
                <a:gd name="connsiteY243" fmla="*/ 6713975 h 11687727"/>
                <a:gd name="connsiteX244" fmla="*/ 3542575 w 9362225"/>
                <a:gd name="connsiteY244" fmla="*/ 6712519 h 11687727"/>
                <a:gd name="connsiteX245" fmla="*/ 2382335 w 9362225"/>
                <a:gd name="connsiteY245" fmla="*/ 6705093 h 11687727"/>
                <a:gd name="connsiteX246" fmla="*/ 1460332 w 9362225"/>
                <a:gd name="connsiteY246" fmla="*/ 6714687 h 11687727"/>
                <a:gd name="connsiteX247" fmla="*/ 676010 w 9362225"/>
                <a:gd name="connsiteY247" fmla="*/ 6737280 h 11687727"/>
                <a:gd name="connsiteX248" fmla="*/ 522858 w 9362225"/>
                <a:gd name="connsiteY248" fmla="*/ 6731982 h 11687727"/>
                <a:gd name="connsiteX249" fmla="*/ 532209 w 9362225"/>
                <a:gd name="connsiteY249" fmla="*/ 6719404 h 11687727"/>
                <a:gd name="connsiteX250" fmla="*/ 851345 w 9362225"/>
                <a:gd name="connsiteY250" fmla="*/ 6708914 h 11687727"/>
                <a:gd name="connsiteX251" fmla="*/ 1251945 w 9362225"/>
                <a:gd name="connsiteY251" fmla="*/ 6697916 h 11687727"/>
                <a:gd name="connsiteX252" fmla="*/ 1342761 w 9362225"/>
                <a:gd name="connsiteY252" fmla="*/ 6693822 h 11687727"/>
                <a:gd name="connsiteX253" fmla="*/ 1308721 w 9362225"/>
                <a:gd name="connsiteY253" fmla="*/ 6674533 h 11687727"/>
                <a:gd name="connsiteX254" fmla="*/ 1193939 w 9362225"/>
                <a:gd name="connsiteY254" fmla="*/ 6514486 h 11687727"/>
                <a:gd name="connsiteX255" fmla="*/ 1182644 w 9362225"/>
                <a:gd name="connsiteY255" fmla="*/ 6483134 h 11687727"/>
                <a:gd name="connsiteX256" fmla="*/ 885641 w 9362225"/>
                <a:gd name="connsiteY256" fmla="*/ 6455634 h 11687727"/>
                <a:gd name="connsiteX257" fmla="*/ 880484 w 9362225"/>
                <a:gd name="connsiteY257" fmla="*/ 6434767 h 11687727"/>
                <a:gd name="connsiteX258" fmla="*/ 1032430 w 9362225"/>
                <a:gd name="connsiteY258" fmla="*/ 6444214 h 11687727"/>
                <a:gd name="connsiteX259" fmla="*/ 1187230 w 9362225"/>
                <a:gd name="connsiteY259" fmla="*/ 6453715 h 11687727"/>
                <a:gd name="connsiteX260" fmla="*/ 1202913 w 9362225"/>
                <a:gd name="connsiteY260" fmla="*/ 6423799 h 11687727"/>
                <a:gd name="connsiteX261" fmla="*/ 1319556 w 9362225"/>
                <a:gd name="connsiteY261" fmla="*/ 6306777 h 11687727"/>
                <a:gd name="connsiteX262" fmla="*/ 1345855 w 9362225"/>
                <a:gd name="connsiteY262" fmla="*/ 6299007 h 11687727"/>
                <a:gd name="connsiteX263" fmla="*/ 1345855 w 9362225"/>
                <a:gd name="connsiteY263" fmla="*/ 6249546 h 11687727"/>
                <a:gd name="connsiteX264" fmla="*/ 1345855 w 9362225"/>
                <a:gd name="connsiteY264" fmla="*/ 6200081 h 11687727"/>
                <a:gd name="connsiteX265" fmla="*/ 1198891 w 9362225"/>
                <a:gd name="connsiteY265" fmla="*/ 6204373 h 11687727"/>
                <a:gd name="connsiteX266" fmla="*/ 290446 w 9362225"/>
                <a:gd name="connsiteY266" fmla="*/ 6220355 h 11687727"/>
                <a:gd name="connsiteX267" fmla="*/ 67974 w 9362225"/>
                <a:gd name="connsiteY267" fmla="*/ 6211974 h 11687727"/>
                <a:gd name="connsiteX268" fmla="*/ 158064 w 9362225"/>
                <a:gd name="connsiteY268" fmla="*/ 6199687 h 11687727"/>
                <a:gd name="connsiteX269" fmla="*/ 578550 w 9362225"/>
                <a:gd name="connsiteY269" fmla="*/ 6192522 h 11687727"/>
                <a:gd name="connsiteX270" fmla="*/ 1334436 w 9362225"/>
                <a:gd name="connsiteY270" fmla="*/ 6173748 h 11687727"/>
                <a:gd name="connsiteX271" fmla="*/ 1345437 w 9362225"/>
                <a:gd name="connsiteY271" fmla="*/ 6050392 h 11687727"/>
                <a:gd name="connsiteX272" fmla="*/ 1342357 w 9362225"/>
                <a:gd name="connsiteY272" fmla="*/ 5914887 h 11687727"/>
                <a:gd name="connsiteX273" fmla="*/ 1306604 w 9362225"/>
                <a:gd name="connsiteY273" fmla="*/ 5896029 h 11687727"/>
                <a:gd name="connsiteX274" fmla="*/ 677558 w 9362225"/>
                <a:gd name="connsiteY274" fmla="*/ 5821307 h 11687727"/>
                <a:gd name="connsiteX275" fmla="*/ 431868 w 9362225"/>
                <a:gd name="connsiteY275" fmla="*/ 5794283 h 11687727"/>
                <a:gd name="connsiteX276" fmla="*/ 313032 w 9362225"/>
                <a:gd name="connsiteY276" fmla="*/ 5782465 h 11687727"/>
                <a:gd name="connsiteX277" fmla="*/ 276887 w 9362225"/>
                <a:gd name="connsiteY277" fmla="*/ 5757117 h 11687727"/>
                <a:gd name="connsiteX278" fmla="*/ 179905 w 9362225"/>
                <a:gd name="connsiteY278" fmla="*/ 5641099 h 11687727"/>
                <a:gd name="connsiteX279" fmla="*/ 194462 w 9362225"/>
                <a:gd name="connsiteY279" fmla="*/ 5568062 h 11687727"/>
                <a:gd name="connsiteX280" fmla="*/ 501201 w 9362225"/>
                <a:gd name="connsiteY280" fmla="*/ 5620183 h 11687727"/>
                <a:gd name="connsiteX281" fmla="*/ 1249942 w 9362225"/>
                <a:gd name="connsiteY281" fmla="*/ 5658870 h 11687727"/>
                <a:gd name="connsiteX282" fmla="*/ 1330385 w 9362225"/>
                <a:gd name="connsiteY282" fmla="*/ 5660647 h 11687727"/>
                <a:gd name="connsiteX283" fmla="*/ 1332158 w 9362225"/>
                <a:gd name="connsiteY283" fmla="*/ 5607512 h 11687727"/>
                <a:gd name="connsiteX284" fmla="*/ 1289282 w 9362225"/>
                <a:gd name="connsiteY284" fmla="*/ 5508265 h 11687727"/>
                <a:gd name="connsiteX285" fmla="*/ 1256130 w 9362225"/>
                <a:gd name="connsiteY285" fmla="*/ 5492388 h 11687727"/>
                <a:gd name="connsiteX286" fmla="*/ 993142 w 9362225"/>
                <a:gd name="connsiteY286" fmla="*/ 5497029 h 11687727"/>
                <a:gd name="connsiteX287" fmla="*/ 466857 w 9362225"/>
                <a:gd name="connsiteY287" fmla="*/ 5502277 h 11687727"/>
                <a:gd name="connsiteX288" fmla="*/ 188709 w 9362225"/>
                <a:gd name="connsiteY288" fmla="*/ 5484094 h 11687727"/>
                <a:gd name="connsiteX289" fmla="*/ 709422 w 9362225"/>
                <a:gd name="connsiteY289" fmla="*/ 5475844 h 11687727"/>
                <a:gd name="connsiteX290" fmla="*/ 1235298 w 9362225"/>
                <a:gd name="connsiteY290" fmla="*/ 5468347 h 11687727"/>
                <a:gd name="connsiteX291" fmla="*/ 1224868 w 9362225"/>
                <a:gd name="connsiteY291" fmla="*/ 5435342 h 11687727"/>
                <a:gd name="connsiteX292" fmla="*/ 1201221 w 9362225"/>
                <a:gd name="connsiteY292" fmla="*/ 5366044 h 11687727"/>
                <a:gd name="connsiteX293" fmla="*/ 1193167 w 9362225"/>
                <a:gd name="connsiteY293" fmla="*/ 5326562 h 11687727"/>
                <a:gd name="connsiteX294" fmla="*/ 854919 w 9362225"/>
                <a:gd name="connsiteY294" fmla="*/ 5324971 h 11687727"/>
                <a:gd name="connsiteX295" fmla="*/ 516671 w 9362225"/>
                <a:gd name="connsiteY295" fmla="*/ 5317603 h 11687727"/>
                <a:gd name="connsiteX296" fmla="*/ 524407 w 9362225"/>
                <a:gd name="connsiteY296" fmla="*/ 5306830 h 11687727"/>
                <a:gd name="connsiteX297" fmla="*/ 865370 w 9362225"/>
                <a:gd name="connsiteY297" fmla="*/ 5298731 h 11687727"/>
                <a:gd name="connsiteX298" fmla="*/ 1198599 w 9362225"/>
                <a:gd name="connsiteY298" fmla="*/ 5295637 h 11687727"/>
                <a:gd name="connsiteX299" fmla="*/ 1207689 w 9362225"/>
                <a:gd name="connsiteY299" fmla="*/ 5268746 h 11687727"/>
                <a:gd name="connsiteX300" fmla="*/ 1213777 w 9362225"/>
                <a:gd name="connsiteY300" fmla="*/ 5238854 h 11687727"/>
                <a:gd name="connsiteX301" fmla="*/ 957058 w 9362225"/>
                <a:gd name="connsiteY301" fmla="*/ 5231717 h 11687727"/>
                <a:gd name="connsiteX302" fmla="*/ 699113 w 9362225"/>
                <a:gd name="connsiteY302" fmla="*/ 5223356 h 11687727"/>
                <a:gd name="connsiteX303" fmla="*/ 699570 w 9362225"/>
                <a:gd name="connsiteY303" fmla="*/ 5211535 h 11687727"/>
                <a:gd name="connsiteX304" fmla="*/ 968217 w 9362225"/>
                <a:gd name="connsiteY304" fmla="*/ 5208021 h 11687727"/>
                <a:gd name="connsiteX305" fmla="*/ 1232172 w 9362225"/>
                <a:gd name="connsiteY305" fmla="*/ 5212097 h 11687727"/>
                <a:gd name="connsiteX306" fmla="*/ 1249517 w 9362225"/>
                <a:gd name="connsiteY306" fmla="*/ 5193997 h 11687727"/>
                <a:gd name="connsiteX307" fmla="*/ 1640672 w 9362225"/>
                <a:gd name="connsiteY307" fmla="*/ 5201863 h 11687727"/>
                <a:gd name="connsiteX308" fmla="*/ 1660129 w 9362225"/>
                <a:gd name="connsiteY308" fmla="*/ 5218304 h 11687727"/>
                <a:gd name="connsiteX309" fmla="*/ 1888203 w 9362225"/>
                <a:gd name="connsiteY309" fmla="*/ 5218304 h 11687727"/>
                <a:gd name="connsiteX310" fmla="*/ 2434942 w 9362225"/>
                <a:gd name="connsiteY310" fmla="*/ 5208930 h 11687727"/>
                <a:gd name="connsiteX311" fmla="*/ 3455953 w 9362225"/>
                <a:gd name="connsiteY311" fmla="*/ 5203594 h 11687727"/>
                <a:gd name="connsiteX312" fmla="*/ 4671884 w 9362225"/>
                <a:gd name="connsiteY312" fmla="*/ 5181333 h 11687727"/>
                <a:gd name="connsiteX313" fmla="*/ 5575324 w 9362225"/>
                <a:gd name="connsiteY313" fmla="*/ 5147227 h 11687727"/>
                <a:gd name="connsiteX314" fmla="*/ 7181095 w 9362225"/>
                <a:gd name="connsiteY314" fmla="*/ 5063493 h 11687727"/>
                <a:gd name="connsiteX315" fmla="*/ 7354358 w 9362225"/>
                <a:gd name="connsiteY315" fmla="*/ 5048572 h 11687727"/>
                <a:gd name="connsiteX316" fmla="*/ 7509057 w 9362225"/>
                <a:gd name="connsiteY316" fmla="*/ 5022914 h 11687727"/>
                <a:gd name="connsiteX317" fmla="*/ 7741123 w 9362225"/>
                <a:gd name="connsiteY317" fmla="*/ 5010964 h 11687727"/>
                <a:gd name="connsiteX318" fmla="*/ 7952301 w 9362225"/>
                <a:gd name="connsiteY318" fmla="*/ 5014980 h 11687727"/>
                <a:gd name="connsiteX319" fmla="*/ 8281640 w 9362225"/>
                <a:gd name="connsiteY319" fmla="*/ 5004112 h 11687727"/>
                <a:gd name="connsiteX320" fmla="*/ 8448639 w 9362225"/>
                <a:gd name="connsiteY320" fmla="*/ 5011730 h 11687727"/>
                <a:gd name="connsiteX321" fmla="*/ 8270098 w 9362225"/>
                <a:gd name="connsiteY321" fmla="*/ 5027996 h 11687727"/>
                <a:gd name="connsiteX322" fmla="*/ 7844787 w 9362225"/>
                <a:gd name="connsiteY322" fmla="*/ 5047707 h 11687727"/>
                <a:gd name="connsiteX323" fmla="*/ 7860332 w 9362225"/>
                <a:gd name="connsiteY323" fmla="*/ 5071551 h 11687727"/>
                <a:gd name="connsiteX324" fmla="*/ 7898897 w 9362225"/>
                <a:gd name="connsiteY324" fmla="*/ 5155963 h 11687727"/>
                <a:gd name="connsiteX325" fmla="*/ 7905043 w 9362225"/>
                <a:gd name="connsiteY325" fmla="*/ 5178153 h 11687727"/>
                <a:gd name="connsiteX326" fmla="*/ 8030349 w 9362225"/>
                <a:gd name="connsiteY326" fmla="*/ 5172537 h 11687727"/>
                <a:gd name="connsiteX327" fmla="*/ 8391919 w 9362225"/>
                <a:gd name="connsiteY327" fmla="*/ 5152451 h 11687727"/>
                <a:gd name="connsiteX328" fmla="*/ 8146063 w 9362225"/>
                <a:gd name="connsiteY328" fmla="*/ 5188204 h 11687727"/>
                <a:gd name="connsiteX329" fmla="*/ 7902315 w 9362225"/>
                <a:gd name="connsiteY329" fmla="*/ 5208133 h 11687727"/>
                <a:gd name="connsiteX330" fmla="*/ 7886301 w 9362225"/>
                <a:gd name="connsiteY330" fmla="*/ 5234974 h 11687727"/>
                <a:gd name="connsiteX331" fmla="*/ 7825952 w 9362225"/>
                <a:gd name="connsiteY331" fmla="*/ 5343562 h 11687727"/>
                <a:gd name="connsiteX332" fmla="*/ 7806980 w 9362225"/>
                <a:gd name="connsiteY332" fmla="*/ 5369837 h 11687727"/>
                <a:gd name="connsiteX333" fmla="*/ 7914866 w 9362225"/>
                <a:gd name="connsiteY333" fmla="*/ 5367141 h 11687727"/>
                <a:gd name="connsiteX334" fmla="*/ 8166527 w 9362225"/>
                <a:gd name="connsiteY334" fmla="*/ 5356938 h 11687727"/>
                <a:gd name="connsiteX335" fmla="*/ 8313491 w 9362225"/>
                <a:gd name="connsiteY335" fmla="*/ 5362726 h 11687727"/>
                <a:gd name="connsiteX336" fmla="*/ 8299567 w 9362225"/>
                <a:gd name="connsiteY336" fmla="*/ 5375523 h 11687727"/>
                <a:gd name="connsiteX337" fmla="*/ 8062878 w 9362225"/>
                <a:gd name="connsiteY337" fmla="*/ 5385327 h 11687727"/>
                <a:gd name="connsiteX338" fmla="*/ 7813814 w 9362225"/>
                <a:gd name="connsiteY338" fmla="*/ 5395962 h 11687727"/>
                <a:gd name="connsiteX339" fmla="*/ 7787515 w 9362225"/>
                <a:gd name="connsiteY339" fmla="*/ 5399492 h 11687727"/>
                <a:gd name="connsiteX340" fmla="*/ 7787609 w 9362225"/>
                <a:gd name="connsiteY340" fmla="*/ 5520837 h 11687727"/>
                <a:gd name="connsiteX341" fmla="*/ 7793057 w 9362225"/>
                <a:gd name="connsiteY341" fmla="*/ 5650633 h 11687727"/>
                <a:gd name="connsiteX342" fmla="*/ 8014181 w 9362225"/>
                <a:gd name="connsiteY342" fmla="*/ 5652021 h 11687727"/>
                <a:gd name="connsiteX343" fmla="*/ 8724987 w 9362225"/>
                <a:gd name="connsiteY343" fmla="*/ 5611052 h 11687727"/>
                <a:gd name="connsiteX344" fmla="*/ 9016450 w 9362225"/>
                <a:gd name="connsiteY344" fmla="*/ 5431799 h 11687727"/>
                <a:gd name="connsiteX345" fmla="*/ 9036462 w 9362225"/>
                <a:gd name="connsiteY345" fmla="*/ 5379313 h 11687727"/>
                <a:gd name="connsiteX346" fmla="*/ 8741847 w 9362225"/>
                <a:gd name="connsiteY346" fmla="*/ 5372833 h 11687727"/>
                <a:gd name="connsiteX347" fmla="*/ 8449624 w 9362225"/>
                <a:gd name="connsiteY347" fmla="*/ 5364681 h 11687727"/>
                <a:gd name="connsiteX348" fmla="*/ 8459412 w 9362225"/>
                <a:gd name="connsiteY348" fmla="*/ 5352088 h 11687727"/>
                <a:gd name="connsiteX349" fmla="*/ 8749488 w 9362225"/>
                <a:gd name="connsiteY349" fmla="*/ 5348332 h 11687727"/>
                <a:gd name="connsiteX350" fmla="*/ 9036370 w 9362225"/>
                <a:gd name="connsiteY350" fmla="*/ 5340386 h 11687727"/>
                <a:gd name="connsiteX351" fmla="*/ 8974084 w 9362225"/>
                <a:gd name="connsiteY351" fmla="*/ 5204525 h 11687727"/>
                <a:gd name="connsiteX352" fmla="*/ 8666201 w 9362225"/>
                <a:gd name="connsiteY352" fmla="*/ 4980276 h 11687727"/>
                <a:gd name="connsiteX353" fmla="*/ 8563345 w 9362225"/>
                <a:gd name="connsiteY353" fmla="*/ 4895239 h 11687727"/>
                <a:gd name="connsiteX354" fmla="*/ 8564462 w 9362225"/>
                <a:gd name="connsiteY354" fmla="*/ 4769591 h 11687727"/>
                <a:gd name="connsiteX355" fmla="*/ 8552528 w 9362225"/>
                <a:gd name="connsiteY355" fmla="*/ 4719374 h 11687727"/>
                <a:gd name="connsiteX356" fmla="*/ 8254698 w 9362225"/>
                <a:gd name="connsiteY356" fmla="*/ 4620757 h 11687727"/>
                <a:gd name="connsiteX357" fmla="*/ 7973147 w 9362225"/>
                <a:gd name="connsiteY357" fmla="*/ 4550314 h 11687727"/>
                <a:gd name="connsiteX358" fmla="*/ 8017633 w 9362225"/>
                <a:gd name="connsiteY358" fmla="*/ 4525827 h 11687727"/>
                <a:gd name="connsiteX359" fmla="*/ 8369175 w 9362225"/>
                <a:gd name="connsiteY359" fmla="*/ 4420314 h 11687727"/>
                <a:gd name="connsiteX360" fmla="*/ 8641445 w 9362225"/>
                <a:gd name="connsiteY360" fmla="*/ 4284724 h 11687727"/>
                <a:gd name="connsiteX361" fmla="*/ 8463115 w 9362225"/>
                <a:gd name="connsiteY361" fmla="*/ 4133336 h 11687727"/>
                <a:gd name="connsiteX362" fmla="*/ 8282542 w 9362225"/>
                <a:gd name="connsiteY362" fmla="*/ 4016749 h 11687727"/>
                <a:gd name="connsiteX363" fmla="*/ 8367764 w 9362225"/>
                <a:gd name="connsiteY363" fmla="*/ 3833759 h 11687727"/>
                <a:gd name="connsiteX364" fmla="*/ 8768400 w 9362225"/>
                <a:gd name="connsiteY364" fmla="*/ 3613922 h 11687727"/>
                <a:gd name="connsiteX365" fmla="*/ 9048405 w 9362225"/>
                <a:gd name="connsiteY365" fmla="*/ 3464274 h 11687727"/>
                <a:gd name="connsiteX366" fmla="*/ 8928245 w 9362225"/>
                <a:gd name="connsiteY366" fmla="*/ 3339950 h 11687727"/>
                <a:gd name="connsiteX367" fmla="*/ 8873658 w 9362225"/>
                <a:gd name="connsiteY367" fmla="*/ 3339696 h 11687727"/>
                <a:gd name="connsiteX368" fmla="*/ 8827951 w 9362225"/>
                <a:gd name="connsiteY368" fmla="*/ 3350027 h 11687727"/>
                <a:gd name="connsiteX369" fmla="*/ 8412490 w 9362225"/>
                <a:gd name="connsiteY369" fmla="*/ 3377873 h 11687727"/>
                <a:gd name="connsiteX370" fmla="*/ 8130994 w 9362225"/>
                <a:gd name="connsiteY370" fmla="*/ 3399874 h 11687727"/>
                <a:gd name="connsiteX371" fmla="*/ 7936811 w 9362225"/>
                <a:gd name="connsiteY371" fmla="*/ 3415225 h 11687727"/>
                <a:gd name="connsiteX372" fmla="*/ 7945533 w 9362225"/>
                <a:gd name="connsiteY372" fmla="*/ 3441059 h 11687727"/>
                <a:gd name="connsiteX373" fmla="*/ 7959508 w 9362225"/>
                <a:gd name="connsiteY373" fmla="*/ 3493866 h 11687727"/>
                <a:gd name="connsiteX374" fmla="*/ 7975481 w 9362225"/>
                <a:gd name="connsiteY374" fmla="*/ 3523217 h 11687727"/>
                <a:gd name="connsiteX375" fmla="*/ 8783768 w 9362225"/>
                <a:gd name="connsiteY375" fmla="*/ 3480087 h 11687727"/>
                <a:gd name="connsiteX376" fmla="*/ 8934087 w 9362225"/>
                <a:gd name="connsiteY376" fmla="*/ 3473436 h 11687727"/>
                <a:gd name="connsiteX377" fmla="*/ 8929734 w 9362225"/>
                <a:gd name="connsiteY377" fmla="*/ 3485675 h 11687727"/>
                <a:gd name="connsiteX378" fmla="*/ 8037430 w 9362225"/>
                <a:gd name="connsiteY378" fmla="*/ 3545554 h 11687727"/>
                <a:gd name="connsiteX379" fmla="*/ 7956296 w 9362225"/>
                <a:gd name="connsiteY379" fmla="*/ 3549176 h 11687727"/>
                <a:gd name="connsiteX380" fmla="*/ 7939970 w 9362225"/>
                <a:gd name="connsiteY380" fmla="*/ 3588924 h 11687727"/>
                <a:gd name="connsiteX381" fmla="*/ 8064419 w 9362225"/>
                <a:gd name="connsiteY381" fmla="*/ 3644681 h 11687727"/>
                <a:gd name="connsiteX382" fmla="*/ 8585753 w 9362225"/>
                <a:gd name="connsiteY382" fmla="*/ 3639340 h 11687727"/>
                <a:gd name="connsiteX383" fmla="*/ 8225713 w 9362225"/>
                <a:gd name="connsiteY383" fmla="*/ 3664454 h 11687727"/>
                <a:gd name="connsiteX384" fmla="*/ 7899707 w 9362225"/>
                <a:gd name="connsiteY384" fmla="*/ 3669559 h 11687727"/>
                <a:gd name="connsiteX385" fmla="*/ 7873743 w 9362225"/>
                <a:gd name="connsiteY385" fmla="*/ 3693012 h 11687727"/>
                <a:gd name="connsiteX386" fmla="*/ 7537593 w 9362225"/>
                <a:gd name="connsiteY386" fmla="*/ 3684735 h 11687727"/>
                <a:gd name="connsiteX387" fmla="*/ 7513539 w 9362225"/>
                <a:gd name="connsiteY387" fmla="*/ 3665549 h 11687727"/>
                <a:gd name="connsiteX388" fmla="*/ 7215822 w 9362225"/>
                <a:gd name="connsiteY388" fmla="*/ 3665549 h 11687727"/>
                <a:gd name="connsiteX389" fmla="*/ 5516536 w 9362225"/>
                <a:gd name="connsiteY389" fmla="*/ 3719680 h 11687727"/>
                <a:gd name="connsiteX390" fmla="*/ 4625472 w 9362225"/>
                <a:gd name="connsiteY390" fmla="*/ 3729608 h 11687727"/>
                <a:gd name="connsiteX391" fmla="*/ 3684904 w 9362225"/>
                <a:gd name="connsiteY391" fmla="*/ 3721767 h 11687727"/>
                <a:gd name="connsiteX392" fmla="*/ 2211782 w 9362225"/>
                <a:gd name="connsiteY392" fmla="*/ 3707794 h 11687727"/>
                <a:gd name="connsiteX393" fmla="*/ 1663757 w 9362225"/>
                <a:gd name="connsiteY393" fmla="*/ 3711926 h 11687727"/>
                <a:gd name="connsiteX394" fmla="*/ 1633958 w 9362225"/>
                <a:gd name="connsiteY394" fmla="*/ 3738154 h 11687727"/>
                <a:gd name="connsiteX395" fmla="*/ 1570235 w 9362225"/>
                <a:gd name="connsiteY395" fmla="*/ 3780978 h 11687727"/>
                <a:gd name="connsiteX396" fmla="*/ 1294993 w 9362225"/>
                <a:gd name="connsiteY396" fmla="*/ 3738678 h 11687727"/>
                <a:gd name="connsiteX397" fmla="*/ 1278158 w 9362225"/>
                <a:gd name="connsiteY397" fmla="*/ 3725250 h 11687727"/>
                <a:gd name="connsiteX398" fmla="*/ 994877 w 9362225"/>
                <a:gd name="connsiteY398" fmla="*/ 3732415 h 11687727"/>
                <a:gd name="connsiteX399" fmla="*/ 468987 w 9362225"/>
                <a:gd name="connsiteY399" fmla="*/ 3735890 h 11687727"/>
                <a:gd name="connsiteX400" fmla="*/ 477740 w 9362225"/>
                <a:gd name="connsiteY400" fmla="*/ 3724285 h 11687727"/>
                <a:gd name="connsiteX401" fmla="*/ 745630 w 9362225"/>
                <a:gd name="connsiteY401" fmla="*/ 3714710 h 11687727"/>
                <a:gd name="connsiteX402" fmla="*/ 1250744 w 9362225"/>
                <a:gd name="connsiteY402" fmla="*/ 3690983 h 11687727"/>
                <a:gd name="connsiteX403" fmla="*/ 1234973 w 9362225"/>
                <a:gd name="connsiteY403" fmla="*/ 3646967 h 11687727"/>
                <a:gd name="connsiteX404" fmla="*/ 1228133 w 9362225"/>
                <a:gd name="connsiteY404" fmla="*/ 3532517 h 11687727"/>
                <a:gd name="connsiteX405" fmla="*/ 1229539 w 9362225"/>
                <a:gd name="connsiteY405" fmla="*/ 3503485 h 11687727"/>
                <a:gd name="connsiteX406" fmla="*/ 949838 w 9362225"/>
                <a:gd name="connsiteY406" fmla="*/ 3470188 h 11687727"/>
                <a:gd name="connsiteX407" fmla="*/ 823743 w 9362225"/>
                <a:gd name="connsiteY407" fmla="*/ 3442666 h 11687727"/>
                <a:gd name="connsiteX408" fmla="*/ 1165214 w 9362225"/>
                <a:gd name="connsiteY408" fmla="*/ 3467503 h 11687727"/>
                <a:gd name="connsiteX409" fmla="*/ 1262329 w 9362225"/>
                <a:gd name="connsiteY409" fmla="*/ 3454727 h 11687727"/>
                <a:gd name="connsiteX410" fmla="*/ 1350663 w 9362225"/>
                <a:gd name="connsiteY410" fmla="*/ 3399008 h 11687727"/>
                <a:gd name="connsiteX411" fmla="*/ 1377118 w 9362225"/>
                <a:gd name="connsiteY411" fmla="*/ 3391259 h 11687727"/>
                <a:gd name="connsiteX412" fmla="*/ 1375414 w 9362225"/>
                <a:gd name="connsiteY412" fmla="*/ 3297937 h 11687727"/>
                <a:gd name="connsiteX413" fmla="*/ 1373711 w 9362225"/>
                <a:gd name="connsiteY413" fmla="*/ 3204614 h 11687727"/>
                <a:gd name="connsiteX414" fmla="*/ 1290174 w 9362225"/>
                <a:gd name="connsiteY414" fmla="*/ 3206036 h 11687727"/>
                <a:gd name="connsiteX415" fmla="*/ 971495 w 9362225"/>
                <a:gd name="connsiteY415" fmla="*/ 3213651 h 11687727"/>
                <a:gd name="connsiteX416" fmla="*/ 18551 w 9362225"/>
                <a:gd name="connsiteY416" fmla="*/ 3219743 h 11687727"/>
                <a:gd name="connsiteX417" fmla="*/ -12 w 9362225"/>
                <a:gd name="connsiteY417" fmla="*/ 3211791 h 11687727"/>
                <a:gd name="connsiteX418" fmla="*/ 34021 w 9362225"/>
                <a:gd name="connsiteY418" fmla="*/ 3207046 h 11687727"/>
                <a:gd name="connsiteX419" fmla="*/ 584748 w 9362225"/>
                <a:gd name="connsiteY419" fmla="*/ 3195624 h 11687727"/>
                <a:gd name="connsiteX420" fmla="*/ 1369539 w 9362225"/>
                <a:gd name="connsiteY420" fmla="*/ 3173633 h 11687727"/>
                <a:gd name="connsiteX421" fmla="*/ 1339236 w 9362225"/>
                <a:gd name="connsiteY421" fmla="*/ 1624570 h 11687727"/>
                <a:gd name="connsiteX422" fmla="*/ 1312930 w 9362225"/>
                <a:gd name="connsiteY422" fmla="*/ 103630 h 11687727"/>
                <a:gd name="connsiteX423" fmla="*/ 1504126 w 9362225"/>
                <a:gd name="connsiteY423" fmla="*/ 94279 h 11687727"/>
                <a:gd name="connsiteX424" fmla="*/ 1517637 w 9362225"/>
                <a:gd name="connsiteY424" fmla="*/ 157586 h 11687727"/>
                <a:gd name="connsiteX425" fmla="*/ 1556990 w 9362225"/>
                <a:gd name="connsiteY425" fmla="*/ 1679592 h 11687727"/>
                <a:gd name="connsiteX426" fmla="*/ 1596098 w 9362225"/>
                <a:gd name="connsiteY426" fmla="*/ 3186058 h 11687727"/>
                <a:gd name="connsiteX427" fmla="*/ 1598950 w 9362225"/>
                <a:gd name="connsiteY427" fmla="*/ 3311150 h 11687727"/>
                <a:gd name="connsiteX428" fmla="*/ 1599577 w 9362225"/>
                <a:gd name="connsiteY428" fmla="*/ 3405306 h 11687727"/>
                <a:gd name="connsiteX429" fmla="*/ 1632279 w 9362225"/>
                <a:gd name="connsiteY429" fmla="*/ 3426222 h 11687727"/>
                <a:gd name="connsiteX430" fmla="*/ 1704988 w 9362225"/>
                <a:gd name="connsiteY430" fmla="*/ 3509158 h 11687727"/>
                <a:gd name="connsiteX431" fmla="*/ 1716348 w 9362225"/>
                <a:gd name="connsiteY431" fmla="*/ 3536762 h 11687727"/>
                <a:gd name="connsiteX432" fmla="*/ 2069296 w 9362225"/>
                <a:gd name="connsiteY432" fmla="*/ 3566907 h 11687727"/>
                <a:gd name="connsiteX433" fmla="*/ 2191707 w 9362225"/>
                <a:gd name="connsiteY433" fmla="*/ 3587411 h 11687727"/>
                <a:gd name="connsiteX434" fmla="*/ 1936819 w 9362225"/>
                <a:gd name="connsiteY434" fmla="*/ 3581482 h 11687727"/>
                <a:gd name="connsiteX435" fmla="*/ 1742854 w 9362225"/>
                <a:gd name="connsiteY435" fmla="*/ 3569954 h 11687727"/>
                <a:gd name="connsiteX436" fmla="*/ 1715964 w 9362225"/>
                <a:gd name="connsiteY436" fmla="*/ 3569633 h 11687727"/>
                <a:gd name="connsiteX437" fmla="*/ 1697873 w 9362225"/>
                <a:gd name="connsiteY437" fmla="*/ 3622219 h 11687727"/>
                <a:gd name="connsiteX438" fmla="*/ 1678354 w 9362225"/>
                <a:gd name="connsiteY438" fmla="*/ 3680994 h 11687727"/>
                <a:gd name="connsiteX439" fmla="*/ 1754275 w 9362225"/>
                <a:gd name="connsiteY439" fmla="*/ 3686851 h 11687727"/>
                <a:gd name="connsiteX440" fmla="*/ 3514745 w 9362225"/>
                <a:gd name="connsiteY440" fmla="*/ 3693615 h 11687727"/>
                <a:gd name="connsiteX441" fmla="*/ 5479418 w 9362225"/>
                <a:gd name="connsiteY441" fmla="*/ 3697833 h 11687727"/>
                <a:gd name="connsiteX442" fmla="*/ 7077743 w 9362225"/>
                <a:gd name="connsiteY442" fmla="*/ 3642754 h 11687727"/>
                <a:gd name="connsiteX443" fmla="*/ 7493228 w 9362225"/>
                <a:gd name="connsiteY443" fmla="*/ 3628983 h 11687727"/>
                <a:gd name="connsiteX444" fmla="*/ 7479984 w 9362225"/>
                <a:gd name="connsiteY444" fmla="*/ 3592840 h 11687727"/>
                <a:gd name="connsiteX445" fmla="*/ 7466629 w 9362225"/>
                <a:gd name="connsiteY445" fmla="*/ 3563990 h 11687727"/>
                <a:gd name="connsiteX446" fmla="*/ 7326432 w 9362225"/>
                <a:gd name="connsiteY446" fmla="*/ 3567579 h 11687727"/>
                <a:gd name="connsiteX447" fmla="*/ 6002298 w 9362225"/>
                <a:gd name="connsiteY447" fmla="*/ 3575145 h 11687727"/>
                <a:gd name="connsiteX448" fmla="*/ 4413397 w 9362225"/>
                <a:gd name="connsiteY448" fmla="*/ 3600562 h 11687727"/>
                <a:gd name="connsiteX449" fmla="*/ 3997962 w 9362225"/>
                <a:gd name="connsiteY449" fmla="*/ 3599868 h 11687727"/>
                <a:gd name="connsiteX450" fmla="*/ 3771545 w 9362225"/>
                <a:gd name="connsiteY450" fmla="*/ 3593356 h 11687727"/>
                <a:gd name="connsiteX451" fmla="*/ 3401981 w 9362225"/>
                <a:gd name="connsiteY451" fmla="*/ 3634859 h 11687727"/>
                <a:gd name="connsiteX452" fmla="*/ 3264133 w 9362225"/>
                <a:gd name="connsiteY452" fmla="*/ 3643987 h 11687727"/>
                <a:gd name="connsiteX453" fmla="*/ 3394269 w 9362225"/>
                <a:gd name="connsiteY453" fmla="*/ 3610258 h 11687727"/>
                <a:gd name="connsiteX454" fmla="*/ 3947901 w 9362225"/>
                <a:gd name="connsiteY454" fmla="*/ 3572562 h 11687727"/>
                <a:gd name="connsiteX455" fmla="*/ 4470782 w 9362225"/>
                <a:gd name="connsiteY455" fmla="*/ 3573070 h 11687727"/>
                <a:gd name="connsiteX456" fmla="*/ 6035116 w 9362225"/>
                <a:gd name="connsiteY456" fmla="*/ 3550134 h 11687727"/>
                <a:gd name="connsiteX457" fmla="*/ 7450277 w 9362225"/>
                <a:gd name="connsiteY457" fmla="*/ 3536118 h 11687727"/>
                <a:gd name="connsiteX458" fmla="*/ 7473954 w 9362225"/>
                <a:gd name="connsiteY458" fmla="*/ 3498079 h 11687727"/>
                <a:gd name="connsiteX459" fmla="*/ 7480142 w 9362225"/>
                <a:gd name="connsiteY459" fmla="*/ 3449499 h 11687727"/>
                <a:gd name="connsiteX460" fmla="*/ 7481225 w 9362225"/>
                <a:gd name="connsiteY460" fmla="*/ 3434557 h 11687727"/>
                <a:gd name="connsiteX461" fmla="*/ 7406970 w 9362225"/>
                <a:gd name="connsiteY461" fmla="*/ 3436081 h 11687727"/>
                <a:gd name="connsiteX462" fmla="*/ 7107683 w 9362225"/>
                <a:gd name="connsiteY462" fmla="*/ 3442328 h 11687727"/>
                <a:gd name="connsiteX463" fmla="*/ 5867001 w 9362225"/>
                <a:gd name="connsiteY463" fmla="*/ 3442074 h 11687727"/>
                <a:gd name="connsiteX464" fmla="*/ 4656429 w 9362225"/>
                <a:gd name="connsiteY464" fmla="*/ 3443073 h 11687727"/>
                <a:gd name="connsiteX465" fmla="*/ 4244931 w 9362225"/>
                <a:gd name="connsiteY465" fmla="*/ 3455476 h 11687727"/>
                <a:gd name="connsiteX466" fmla="*/ 3991225 w 9362225"/>
                <a:gd name="connsiteY466" fmla="*/ 3467273 h 11687727"/>
                <a:gd name="connsiteX467" fmla="*/ 3901500 w 9362225"/>
                <a:gd name="connsiteY467" fmla="*/ 3464543 h 11687727"/>
                <a:gd name="connsiteX468" fmla="*/ 4282059 w 9362225"/>
                <a:gd name="connsiteY468" fmla="*/ 3430210 h 11687727"/>
                <a:gd name="connsiteX469" fmla="*/ 4690463 w 9362225"/>
                <a:gd name="connsiteY469" fmla="*/ 3417825 h 11687727"/>
                <a:gd name="connsiteX470" fmla="*/ 5485614 w 9362225"/>
                <a:gd name="connsiteY470" fmla="*/ 3416403 h 11687727"/>
                <a:gd name="connsiteX471" fmla="*/ 7370478 w 9362225"/>
                <a:gd name="connsiteY471" fmla="*/ 3413842 h 11687727"/>
                <a:gd name="connsiteX472" fmla="*/ 7501060 w 9362225"/>
                <a:gd name="connsiteY472" fmla="*/ 3408754 h 11687727"/>
                <a:gd name="connsiteX473" fmla="*/ 7525881 w 9362225"/>
                <a:gd name="connsiteY473" fmla="*/ 3386329 h 11687727"/>
                <a:gd name="connsiteX474" fmla="*/ 7582484 w 9362225"/>
                <a:gd name="connsiteY474" fmla="*/ 3353352 h 11687727"/>
                <a:gd name="connsiteX475" fmla="*/ 7614266 w 9362225"/>
                <a:gd name="connsiteY475" fmla="*/ 3342800 h 11687727"/>
                <a:gd name="connsiteX476" fmla="*/ 7614266 w 9362225"/>
                <a:gd name="connsiteY476" fmla="*/ 3287210 h 11687727"/>
                <a:gd name="connsiteX477" fmla="*/ 7581771 w 9362225"/>
                <a:gd name="connsiteY477" fmla="*/ 3211099 h 11687727"/>
                <a:gd name="connsiteX478" fmla="*/ 6668234 w 9362225"/>
                <a:gd name="connsiteY478" fmla="*/ 3210117 h 11687727"/>
                <a:gd name="connsiteX479" fmla="*/ 6650766 w 9362225"/>
                <a:gd name="connsiteY479" fmla="*/ 3197032 h 11687727"/>
                <a:gd name="connsiteX480" fmla="*/ 6798552 w 9362225"/>
                <a:gd name="connsiteY480" fmla="*/ 3195138 h 11687727"/>
                <a:gd name="connsiteX481" fmla="*/ 7447192 w 9362225"/>
                <a:gd name="connsiteY481" fmla="*/ 3195815 h 11687727"/>
                <a:gd name="connsiteX482" fmla="*/ 7594203 w 9362225"/>
                <a:gd name="connsiteY482" fmla="*/ 3185683 h 11687727"/>
                <a:gd name="connsiteX483" fmla="*/ 7608196 w 9362225"/>
                <a:gd name="connsiteY483" fmla="*/ 3097746 h 11687727"/>
                <a:gd name="connsiteX484" fmla="*/ 7572872 w 9362225"/>
                <a:gd name="connsiteY484" fmla="*/ 1539632 h 11687727"/>
                <a:gd name="connsiteX485" fmla="*/ 7547923 w 9362225"/>
                <a:gd name="connsiteY485" fmla="*/ 50592 h 11687727"/>
                <a:gd name="connsiteX486" fmla="*/ 7581191 w 9362225"/>
                <a:gd name="connsiteY486" fmla="*/ 17301 h 11687727"/>
                <a:gd name="connsiteX487" fmla="*/ 7644745 w 9362225"/>
                <a:gd name="connsiteY487" fmla="*/ 3 h 11687727"/>
                <a:gd name="connsiteX488" fmla="*/ 7739504 w 9362225"/>
                <a:gd name="connsiteY488" fmla="*/ 45616 h 11687727"/>
                <a:gd name="connsiteX489" fmla="*/ 7788250 w 9362225"/>
                <a:gd name="connsiteY489" fmla="*/ 1524242 h 11687727"/>
                <a:gd name="connsiteX490" fmla="*/ 7836240 w 9362225"/>
                <a:gd name="connsiteY490" fmla="*/ 3165543 h 11687727"/>
                <a:gd name="connsiteX491" fmla="*/ 7960791 w 9362225"/>
                <a:gd name="connsiteY491" fmla="*/ 3161110 h 11687727"/>
                <a:gd name="connsiteX492" fmla="*/ 8335162 w 9362225"/>
                <a:gd name="connsiteY492" fmla="*/ 3142941 h 11687727"/>
                <a:gd name="connsiteX493" fmla="*/ 8715719 w 9362225"/>
                <a:gd name="connsiteY493" fmla="*/ 3124265 h 11687727"/>
                <a:gd name="connsiteX494" fmla="*/ 8870419 w 9362225"/>
                <a:gd name="connsiteY494" fmla="*/ 3124028 h 11687727"/>
                <a:gd name="connsiteX495" fmla="*/ 8856494 w 9362225"/>
                <a:gd name="connsiteY495" fmla="*/ 3136370 h 11687727"/>
                <a:gd name="connsiteX496" fmla="*/ 8403228 w 9362225"/>
                <a:gd name="connsiteY496" fmla="*/ 3164441 h 11687727"/>
                <a:gd name="connsiteX497" fmla="*/ 7836023 w 9362225"/>
                <a:gd name="connsiteY497" fmla="*/ 3200013 h 11687727"/>
                <a:gd name="connsiteX498" fmla="*/ 7834415 w 9362225"/>
                <a:gd name="connsiteY498" fmla="*/ 3281336 h 11687727"/>
                <a:gd name="connsiteX499" fmla="*/ 7838820 w 9362225"/>
                <a:gd name="connsiteY499" fmla="*/ 3356641 h 11687727"/>
                <a:gd name="connsiteX500" fmla="*/ 7872492 w 9362225"/>
                <a:gd name="connsiteY500" fmla="*/ 3373123 h 11687727"/>
                <a:gd name="connsiteX501" fmla="*/ 7906164 w 9362225"/>
                <a:gd name="connsiteY501" fmla="*/ 3389608 h 11687727"/>
                <a:gd name="connsiteX502" fmla="*/ 8083538 w 9362225"/>
                <a:gd name="connsiteY502" fmla="*/ 3378628 h 11687727"/>
                <a:gd name="connsiteX503" fmla="*/ 8462020 w 9362225"/>
                <a:gd name="connsiteY503" fmla="*/ 3349909 h 11687727"/>
                <a:gd name="connsiteX504" fmla="*/ 8745539 w 9362225"/>
                <a:gd name="connsiteY504" fmla="*/ 3327875 h 11687727"/>
                <a:gd name="connsiteX505" fmla="*/ 8822887 w 9362225"/>
                <a:gd name="connsiteY505" fmla="*/ 3318697 h 11687727"/>
                <a:gd name="connsiteX506" fmla="*/ 8718848 w 9362225"/>
                <a:gd name="connsiteY506" fmla="*/ 3292929 h 11687727"/>
                <a:gd name="connsiteX507" fmla="*/ 8667474 w 9362225"/>
                <a:gd name="connsiteY507" fmla="*/ 3236471 h 11687727"/>
                <a:gd name="connsiteX508" fmla="*/ 8928984 w 9362225"/>
                <a:gd name="connsiteY508" fmla="*/ 3167613 h 11687727"/>
                <a:gd name="connsiteX509" fmla="*/ 8976489 w 9362225"/>
                <a:gd name="connsiteY509" fmla="*/ 3187229 h 11687727"/>
                <a:gd name="connsiteX510" fmla="*/ 9078816 w 9362225"/>
                <a:gd name="connsiteY510" fmla="*/ 3246591 h 11687727"/>
                <a:gd name="connsiteX511" fmla="*/ 9170386 w 9362225"/>
                <a:gd name="connsiteY511" fmla="*/ 3321856 h 11687727"/>
                <a:gd name="connsiteX512" fmla="*/ 9188387 w 9362225"/>
                <a:gd name="connsiteY512" fmla="*/ 3402284 h 11687727"/>
                <a:gd name="connsiteX513" fmla="*/ 9011690 w 9362225"/>
                <a:gd name="connsiteY513" fmla="*/ 3619315 h 11687727"/>
                <a:gd name="connsiteX514" fmla="*/ 8721853 w 9362225"/>
                <a:gd name="connsiteY514" fmla="*/ 3780310 h 11687727"/>
                <a:gd name="connsiteX515" fmla="*/ 8537967 w 9362225"/>
                <a:gd name="connsiteY515" fmla="*/ 3916960 h 11687727"/>
                <a:gd name="connsiteX516" fmla="*/ 8573819 w 9362225"/>
                <a:gd name="connsiteY516" fmla="*/ 3947234 h 11687727"/>
                <a:gd name="connsiteX517" fmla="*/ 8711813 w 9362225"/>
                <a:gd name="connsiteY517" fmla="*/ 4076076 h 11687727"/>
                <a:gd name="connsiteX518" fmla="*/ 8736028 w 9362225"/>
                <a:gd name="connsiteY518" fmla="*/ 4324369 h 11687727"/>
                <a:gd name="connsiteX519" fmla="*/ 8540917 w 9362225"/>
                <a:gd name="connsiteY519" fmla="*/ 4475570 h 11687727"/>
                <a:gd name="connsiteX520" fmla="*/ 8517879 w 9362225"/>
                <a:gd name="connsiteY520" fmla="*/ 4487252 h 11687727"/>
                <a:gd name="connsiteX521" fmla="*/ 8567574 w 9362225"/>
                <a:gd name="connsiteY521" fmla="*/ 4514851 h 11687727"/>
                <a:gd name="connsiteX522" fmla="*/ 8746592 w 9362225"/>
                <a:gd name="connsiteY522" fmla="*/ 4780850 h 11687727"/>
                <a:gd name="connsiteX523" fmla="*/ 8769870 w 9362225"/>
                <a:gd name="connsiteY523" fmla="*/ 4830174 h 11687727"/>
                <a:gd name="connsiteX524" fmla="*/ 9027140 w 9362225"/>
                <a:gd name="connsiteY524" fmla="*/ 5037631 h 11687727"/>
                <a:gd name="connsiteX525" fmla="*/ 9129012 w 9362225"/>
                <a:gd name="connsiteY525" fmla="*/ 5314206 h 11687727"/>
                <a:gd name="connsiteX526" fmla="*/ 9092756 w 9362225"/>
                <a:gd name="connsiteY526" fmla="*/ 5437979 h 11687727"/>
                <a:gd name="connsiteX527" fmla="*/ 8991159 w 9362225"/>
                <a:gd name="connsiteY527" fmla="*/ 5566842 h 11687727"/>
                <a:gd name="connsiteX528" fmla="*/ 8669317 w 9362225"/>
                <a:gd name="connsiteY528" fmla="*/ 5771627 h 11687727"/>
                <a:gd name="connsiteX529" fmla="*/ 8022677 w 9362225"/>
                <a:gd name="connsiteY529" fmla="*/ 5808864 h 11687727"/>
                <a:gd name="connsiteX530" fmla="*/ 7796816 w 9362225"/>
                <a:gd name="connsiteY530" fmla="*/ 5809186 h 11687727"/>
                <a:gd name="connsiteX531" fmla="*/ 7795118 w 9362225"/>
                <a:gd name="connsiteY531" fmla="*/ 5917236 h 11687727"/>
                <a:gd name="connsiteX532" fmla="*/ 7797275 w 9362225"/>
                <a:gd name="connsiteY532" fmla="*/ 6034784 h 11687727"/>
                <a:gd name="connsiteX533" fmla="*/ 7800179 w 9362225"/>
                <a:gd name="connsiteY533" fmla="*/ 6100467 h 11687727"/>
                <a:gd name="connsiteX534" fmla="*/ 7807353 w 9362225"/>
                <a:gd name="connsiteY534" fmla="*/ 6163395 h 11687727"/>
                <a:gd name="connsiteX535" fmla="*/ 7983404 w 9362225"/>
                <a:gd name="connsiteY535" fmla="*/ 6158656 h 11687727"/>
                <a:gd name="connsiteX536" fmla="*/ 8354633 w 9362225"/>
                <a:gd name="connsiteY536" fmla="*/ 6140203 h 11687727"/>
                <a:gd name="connsiteX537" fmla="*/ 8737134 w 9362225"/>
                <a:gd name="connsiteY537" fmla="*/ 6121293 h 11687727"/>
                <a:gd name="connsiteX538" fmla="*/ 8921488 w 9362225"/>
                <a:gd name="connsiteY538" fmla="*/ 6114512 h 11687727"/>
                <a:gd name="connsiteX539" fmla="*/ 8918299 w 9362225"/>
                <a:gd name="connsiteY539" fmla="*/ 6126584 h 11687727"/>
                <a:gd name="connsiteX540" fmla="*/ 8406329 w 9362225"/>
                <a:gd name="connsiteY540" fmla="*/ 6161829 h 11687727"/>
                <a:gd name="connsiteX541" fmla="*/ 7841679 w 9362225"/>
                <a:gd name="connsiteY541" fmla="*/ 6193369 h 11687727"/>
                <a:gd name="connsiteX542" fmla="*/ 7806099 w 9362225"/>
                <a:gd name="connsiteY542" fmla="*/ 6197070 h 11687727"/>
                <a:gd name="connsiteX543" fmla="*/ 7806099 w 9362225"/>
                <a:gd name="connsiteY543" fmla="*/ 6230201 h 11687727"/>
                <a:gd name="connsiteX544" fmla="*/ 7832712 w 9362225"/>
                <a:gd name="connsiteY544" fmla="*/ 6275101 h 11687727"/>
                <a:gd name="connsiteX545" fmla="*/ 7917597 w 9362225"/>
                <a:gd name="connsiteY545" fmla="*/ 6353855 h 11687727"/>
                <a:gd name="connsiteX546" fmla="*/ 7935034 w 9362225"/>
                <a:gd name="connsiteY546" fmla="*/ 6383782 h 11687727"/>
                <a:gd name="connsiteX547" fmla="*/ 8530088 w 9362225"/>
                <a:gd name="connsiteY547" fmla="*/ 6344743 h 11687727"/>
                <a:gd name="connsiteX548" fmla="*/ 8816894 w 9362225"/>
                <a:gd name="connsiteY548" fmla="*/ 6322080 h 11687727"/>
                <a:gd name="connsiteX549" fmla="*/ 8872585 w 9362225"/>
                <a:gd name="connsiteY549" fmla="*/ 6313201 h 11687727"/>
                <a:gd name="connsiteX550" fmla="*/ 8768323 w 9362225"/>
                <a:gd name="connsiteY550" fmla="*/ 6287518 h 11687727"/>
                <a:gd name="connsiteX551" fmla="*/ 8669317 w 9362225"/>
                <a:gd name="connsiteY551" fmla="*/ 6258565 h 11687727"/>
                <a:gd name="connsiteX552" fmla="*/ 8851815 w 9362225"/>
                <a:gd name="connsiteY552" fmla="*/ 6195726 h 11687727"/>
                <a:gd name="connsiteX553" fmla="*/ 9020647 w 9362225"/>
                <a:gd name="connsiteY553" fmla="*/ 6131489 h 11687727"/>
                <a:gd name="connsiteX554" fmla="*/ 9066000 w 9362225"/>
                <a:gd name="connsiteY554" fmla="*/ 6137391 h 11687727"/>
                <a:gd name="connsiteX555" fmla="*/ 9192659 w 9362225"/>
                <a:gd name="connsiteY555" fmla="*/ 6233721 h 11687727"/>
                <a:gd name="connsiteX556" fmla="*/ 9295712 w 9362225"/>
                <a:gd name="connsiteY556" fmla="*/ 6496681 h 11687727"/>
                <a:gd name="connsiteX557" fmla="*/ 9250751 w 9362225"/>
                <a:gd name="connsiteY557" fmla="*/ 6557034 h 11687727"/>
                <a:gd name="connsiteX558" fmla="*/ 8851861 w 9362225"/>
                <a:gd name="connsiteY558" fmla="*/ 6760100 h 11687727"/>
                <a:gd name="connsiteX559" fmla="*/ 8613853 w 9362225"/>
                <a:gd name="connsiteY559" fmla="*/ 6880618 h 11687727"/>
                <a:gd name="connsiteX560" fmla="*/ 8592196 w 9362225"/>
                <a:gd name="connsiteY560" fmla="*/ 6908512 h 11687727"/>
                <a:gd name="connsiteX561" fmla="*/ 8666222 w 9362225"/>
                <a:gd name="connsiteY561" fmla="*/ 6951775 h 11687727"/>
                <a:gd name="connsiteX562" fmla="*/ 8843073 w 9362225"/>
                <a:gd name="connsiteY562" fmla="*/ 7120772 h 11687727"/>
                <a:gd name="connsiteX563" fmla="*/ 8861143 w 9362225"/>
                <a:gd name="connsiteY563" fmla="*/ 7213572 h 11687727"/>
                <a:gd name="connsiteX564" fmla="*/ 8840665 w 9362225"/>
                <a:gd name="connsiteY564" fmla="*/ 7306991 h 11687727"/>
                <a:gd name="connsiteX565" fmla="*/ 8641830 w 9362225"/>
                <a:gd name="connsiteY565" fmla="*/ 7456113 h 11687727"/>
                <a:gd name="connsiteX566" fmla="*/ 8583956 w 9362225"/>
                <a:gd name="connsiteY566" fmla="*/ 7476802 h 11687727"/>
                <a:gd name="connsiteX567" fmla="*/ 8621084 w 9362225"/>
                <a:gd name="connsiteY567" fmla="*/ 7494520 h 11687727"/>
                <a:gd name="connsiteX568" fmla="*/ 8749442 w 9362225"/>
                <a:gd name="connsiteY568" fmla="*/ 7576449 h 11687727"/>
                <a:gd name="connsiteX569" fmla="*/ 8807035 w 9362225"/>
                <a:gd name="connsiteY569" fmla="*/ 7737596 h 11687727"/>
                <a:gd name="connsiteX570" fmla="*/ 8810170 w 9362225"/>
                <a:gd name="connsiteY570" fmla="*/ 7797615 h 11687727"/>
                <a:gd name="connsiteX571" fmla="*/ 8857315 w 9362225"/>
                <a:gd name="connsiteY571" fmla="*/ 7819982 h 11687727"/>
                <a:gd name="connsiteX572" fmla="*/ 9153734 w 9362225"/>
                <a:gd name="connsiteY572" fmla="*/ 8083282 h 11687727"/>
                <a:gd name="connsiteX573" fmla="*/ 9182313 w 9362225"/>
                <a:gd name="connsiteY573" fmla="*/ 8347845 h 11687727"/>
                <a:gd name="connsiteX574" fmla="*/ 9077696 w 9362225"/>
                <a:gd name="connsiteY574" fmla="*/ 8599010 h 11687727"/>
                <a:gd name="connsiteX575" fmla="*/ 9008790 w 9362225"/>
                <a:gd name="connsiteY575" fmla="*/ 8652566 h 11687727"/>
                <a:gd name="connsiteX576" fmla="*/ 8902102 w 9362225"/>
                <a:gd name="connsiteY576" fmla="*/ 8699150 h 11687727"/>
                <a:gd name="connsiteX577" fmla="*/ 8316603 w 9362225"/>
                <a:gd name="connsiteY577" fmla="*/ 8735330 h 11687727"/>
                <a:gd name="connsiteX578" fmla="*/ 7891723 w 9362225"/>
                <a:gd name="connsiteY578" fmla="*/ 8736125 h 11687727"/>
                <a:gd name="connsiteX579" fmla="*/ 7898020 w 9362225"/>
                <a:gd name="connsiteY579" fmla="*/ 8956039 h 11687727"/>
                <a:gd name="connsiteX580" fmla="*/ 8069085 w 9362225"/>
                <a:gd name="connsiteY580" fmla="*/ 8948865 h 11687727"/>
                <a:gd name="connsiteX581" fmla="*/ 8437267 w 9362225"/>
                <a:gd name="connsiteY581" fmla="*/ 8930760 h 11687727"/>
                <a:gd name="connsiteX582" fmla="*/ 8955508 w 9362225"/>
                <a:gd name="connsiteY582" fmla="*/ 8902147 h 11687727"/>
                <a:gd name="connsiteX583" fmla="*/ 8987995 w 9362225"/>
                <a:gd name="connsiteY583" fmla="*/ 8907922 h 11687727"/>
                <a:gd name="connsiteX584" fmla="*/ 8982352 w 9362225"/>
                <a:gd name="connsiteY584" fmla="*/ 8920768 h 11687727"/>
                <a:gd name="connsiteX585" fmla="*/ 8425865 w 9362225"/>
                <a:gd name="connsiteY585" fmla="*/ 8955313 h 11687727"/>
                <a:gd name="connsiteX586" fmla="*/ 7899820 w 9362225"/>
                <a:gd name="connsiteY586" fmla="*/ 8988602 h 11687727"/>
                <a:gd name="connsiteX587" fmla="*/ 7897466 w 9362225"/>
                <a:gd name="connsiteY587" fmla="*/ 9033317 h 11687727"/>
                <a:gd name="connsiteX588" fmla="*/ 7924120 w 9362225"/>
                <a:gd name="connsiteY588" fmla="*/ 9049557 h 11687727"/>
                <a:gd name="connsiteX589" fmla="*/ 8018833 w 9362225"/>
                <a:gd name="connsiteY589" fmla="*/ 9160880 h 11687727"/>
                <a:gd name="connsiteX590" fmla="*/ 8055292 w 9362225"/>
                <a:gd name="connsiteY590" fmla="*/ 9174711 h 11687727"/>
                <a:gd name="connsiteX591" fmla="*/ 8245443 w 9362225"/>
                <a:gd name="connsiteY591" fmla="*/ 9161970 h 11687727"/>
                <a:gd name="connsiteX592" fmla="*/ 8570311 w 9362225"/>
                <a:gd name="connsiteY592" fmla="*/ 9137437 h 11687727"/>
                <a:gd name="connsiteX593" fmla="*/ 8802357 w 9362225"/>
                <a:gd name="connsiteY593" fmla="*/ 9118962 h 11687727"/>
                <a:gd name="connsiteX594" fmla="*/ 8937917 w 9362225"/>
                <a:gd name="connsiteY594" fmla="*/ 9103415 h 11687727"/>
                <a:gd name="connsiteX595" fmla="*/ 8836206 w 9362225"/>
                <a:gd name="connsiteY595" fmla="*/ 9079035 h 11687727"/>
                <a:gd name="connsiteX596" fmla="*/ 8737695 w 9362225"/>
                <a:gd name="connsiteY596" fmla="*/ 9042345 h 11687727"/>
                <a:gd name="connsiteX597" fmla="*/ 8931218 w 9362225"/>
                <a:gd name="connsiteY597" fmla="*/ 8983245 h 11687727"/>
                <a:gd name="connsiteX598" fmla="*/ 9038238 w 9362225"/>
                <a:gd name="connsiteY598" fmla="*/ 8952623 h 11687727"/>
                <a:gd name="connsiteX599" fmla="*/ 9067509 w 9362225"/>
                <a:gd name="connsiteY599" fmla="*/ 8950496 h 11687727"/>
                <a:gd name="connsiteX600" fmla="*/ 9074627 w 9362225"/>
                <a:gd name="connsiteY600" fmla="*/ 8949751 h 11687727"/>
                <a:gd name="connsiteX601" fmla="*/ 9084594 w 9362225"/>
                <a:gd name="connsiteY601" fmla="*/ 8951855 h 11687727"/>
                <a:gd name="connsiteX602" fmla="*/ 9198386 w 9362225"/>
                <a:gd name="connsiteY602" fmla="*/ 9004634 h 11687727"/>
                <a:gd name="connsiteX603" fmla="*/ 9310567 w 9362225"/>
                <a:gd name="connsiteY603" fmla="*/ 9064783 h 11687727"/>
                <a:gd name="connsiteX604" fmla="*/ 9362211 w 9362225"/>
                <a:gd name="connsiteY604" fmla="*/ 9196617 h 11687727"/>
                <a:gd name="connsiteX605" fmla="*/ 9344639 w 9362225"/>
                <a:gd name="connsiteY605" fmla="*/ 9278795 h 11687727"/>
                <a:gd name="connsiteX606" fmla="*/ 9114849 w 9362225"/>
                <a:gd name="connsiteY606" fmla="*/ 9462593 h 11687727"/>
                <a:gd name="connsiteX607" fmla="*/ 8978715 w 9362225"/>
                <a:gd name="connsiteY607" fmla="*/ 9549061 h 11687727"/>
                <a:gd name="connsiteX608" fmla="*/ 8776298 w 9362225"/>
                <a:gd name="connsiteY608" fmla="*/ 9687420 h 11687727"/>
                <a:gd name="connsiteX609" fmla="*/ 8657154 w 9362225"/>
                <a:gd name="connsiteY609" fmla="*/ 9771451 h 11687727"/>
                <a:gd name="connsiteX610" fmla="*/ 8701423 w 9362225"/>
                <a:gd name="connsiteY610" fmla="*/ 9800412 h 11687727"/>
                <a:gd name="connsiteX611" fmla="*/ 8835574 w 9362225"/>
                <a:gd name="connsiteY611" fmla="*/ 9931967 h 11687727"/>
                <a:gd name="connsiteX612" fmla="*/ 8854956 w 9362225"/>
                <a:gd name="connsiteY612" fmla="*/ 10035050 h 11687727"/>
                <a:gd name="connsiteX613" fmla="*/ 8831694 w 9362225"/>
                <a:gd name="connsiteY613" fmla="*/ 10144295 h 11687727"/>
                <a:gd name="connsiteX614" fmla="*/ 8709380 w 9362225"/>
                <a:gd name="connsiteY614" fmla="*/ 10271288 h 11687727"/>
                <a:gd name="connsiteX615" fmla="*/ 8722001 w 9362225"/>
                <a:gd name="connsiteY615" fmla="*/ 10317658 h 11687727"/>
                <a:gd name="connsiteX616" fmla="*/ 8860554 w 9362225"/>
                <a:gd name="connsiteY616" fmla="*/ 10507824 h 11687727"/>
                <a:gd name="connsiteX617" fmla="*/ 8873519 w 9362225"/>
                <a:gd name="connsiteY617" fmla="*/ 10547849 h 11687727"/>
                <a:gd name="connsiteX618" fmla="*/ 8950869 w 9362225"/>
                <a:gd name="connsiteY618" fmla="*/ 10595375 h 11687727"/>
                <a:gd name="connsiteX619" fmla="*/ 9051922 w 9362225"/>
                <a:gd name="connsiteY619" fmla="*/ 10672898 h 11687727"/>
                <a:gd name="connsiteX620" fmla="*/ 9267947 w 9362225"/>
                <a:gd name="connsiteY620" fmla="*/ 11046091 h 11687727"/>
                <a:gd name="connsiteX621" fmla="*/ 9289322 w 9362225"/>
                <a:gd name="connsiteY621" fmla="*/ 11154527 h 11687727"/>
                <a:gd name="connsiteX622" fmla="*/ 9231409 w 9362225"/>
                <a:gd name="connsiteY622" fmla="*/ 11325349 h 11687727"/>
                <a:gd name="connsiteX623" fmla="*/ 9056686 w 9362225"/>
                <a:gd name="connsiteY623" fmla="*/ 11475119 h 11687727"/>
                <a:gd name="connsiteX624" fmla="*/ 8426885 w 9362225"/>
                <a:gd name="connsiteY624" fmla="*/ 11609124 h 11687727"/>
                <a:gd name="connsiteX625" fmla="*/ 7959475 w 9362225"/>
                <a:gd name="connsiteY625" fmla="*/ 11637164 h 11687727"/>
                <a:gd name="connsiteX626" fmla="*/ 7518359 w 9362225"/>
                <a:gd name="connsiteY626" fmla="*/ 11674338 h 11687727"/>
                <a:gd name="connsiteX627" fmla="*/ 6070381 w 9362225"/>
                <a:gd name="connsiteY627" fmla="*/ 11654760 h 11687727"/>
                <a:gd name="connsiteX628" fmla="*/ 5637225 w 9362225"/>
                <a:gd name="connsiteY628" fmla="*/ 11650205 h 11687727"/>
                <a:gd name="connsiteX629" fmla="*/ 4913235 w 9362225"/>
                <a:gd name="connsiteY629" fmla="*/ 11655922 h 11687727"/>
                <a:gd name="connsiteX630" fmla="*/ 4105708 w 9362225"/>
                <a:gd name="connsiteY630" fmla="*/ 11672921 h 11687727"/>
                <a:gd name="connsiteX631" fmla="*/ 3647801 w 9362225"/>
                <a:gd name="connsiteY631" fmla="*/ 11679951 h 11687727"/>
                <a:gd name="connsiteX632" fmla="*/ 5513441 w 9362225"/>
                <a:gd name="connsiteY632" fmla="*/ 9487175 h 11687727"/>
                <a:gd name="connsiteX633" fmla="*/ 5989913 w 9362225"/>
                <a:gd name="connsiteY633" fmla="*/ 9465548 h 11687727"/>
                <a:gd name="connsiteX634" fmla="*/ 7507506 w 9362225"/>
                <a:gd name="connsiteY634" fmla="*/ 9427808 h 11687727"/>
                <a:gd name="connsiteX635" fmla="*/ 7700879 w 9362225"/>
                <a:gd name="connsiteY635" fmla="*/ 9426691 h 11687727"/>
                <a:gd name="connsiteX636" fmla="*/ 7667097 w 9362225"/>
                <a:gd name="connsiteY636" fmla="*/ 9407397 h 11687727"/>
                <a:gd name="connsiteX637" fmla="*/ 7604396 w 9362225"/>
                <a:gd name="connsiteY637" fmla="*/ 9371323 h 11687727"/>
                <a:gd name="connsiteX638" fmla="*/ 7575478 w 9362225"/>
                <a:gd name="connsiteY638" fmla="*/ 9349239 h 11687727"/>
                <a:gd name="connsiteX639" fmla="*/ 7463369 w 9362225"/>
                <a:gd name="connsiteY639" fmla="*/ 9354040 h 11687727"/>
                <a:gd name="connsiteX640" fmla="*/ 6181739 w 9362225"/>
                <a:gd name="connsiteY640" fmla="*/ 9360475 h 11687727"/>
                <a:gd name="connsiteX641" fmla="*/ 4563592 w 9362225"/>
                <a:gd name="connsiteY641" fmla="*/ 9384913 h 11687727"/>
                <a:gd name="connsiteX642" fmla="*/ 4198504 w 9362225"/>
                <a:gd name="connsiteY642" fmla="*/ 9394221 h 11687727"/>
                <a:gd name="connsiteX643" fmla="*/ 3516242 w 9362225"/>
                <a:gd name="connsiteY643" fmla="*/ 9422367 h 11687727"/>
                <a:gd name="connsiteX644" fmla="*/ 3383147 w 9362225"/>
                <a:gd name="connsiteY644" fmla="*/ 9430226 h 11687727"/>
                <a:gd name="connsiteX645" fmla="*/ 3403773 w 9362225"/>
                <a:gd name="connsiteY645" fmla="*/ 9418113 h 11687727"/>
                <a:gd name="connsiteX646" fmla="*/ 3709471 w 9362225"/>
                <a:gd name="connsiteY646" fmla="*/ 9366787 h 11687727"/>
                <a:gd name="connsiteX647" fmla="*/ 4174606 w 9362225"/>
                <a:gd name="connsiteY647" fmla="*/ 9367279 h 11687727"/>
                <a:gd name="connsiteX648" fmla="*/ 4511848 w 9362225"/>
                <a:gd name="connsiteY648" fmla="*/ 9364206 h 11687727"/>
                <a:gd name="connsiteX649" fmla="*/ 6221961 w 9362225"/>
                <a:gd name="connsiteY649" fmla="*/ 9335057 h 11687727"/>
                <a:gd name="connsiteX650" fmla="*/ 7490489 w 9362225"/>
                <a:gd name="connsiteY650" fmla="*/ 9327806 h 11687727"/>
                <a:gd name="connsiteX651" fmla="*/ 7554071 w 9362225"/>
                <a:gd name="connsiteY651" fmla="*/ 9317023 h 11687727"/>
                <a:gd name="connsiteX652" fmla="*/ 7526410 w 9362225"/>
                <a:gd name="connsiteY652" fmla="*/ 9234133 h 11687727"/>
                <a:gd name="connsiteX653" fmla="*/ 7454624 w 9362225"/>
                <a:gd name="connsiteY653" fmla="*/ 9223846 h 11687727"/>
                <a:gd name="connsiteX654" fmla="*/ 5482501 w 9362225"/>
                <a:gd name="connsiteY654" fmla="*/ 9227796 h 11687727"/>
                <a:gd name="connsiteX655" fmla="*/ 4876083 w 9362225"/>
                <a:gd name="connsiteY655" fmla="*/ 9227559 h 11687727"/>
                <a:gd name="connsiteX656" fmla="*/ 4111625 w 9362225"/>
                <a:gd name="connsiteY656" fmla="*/ 9254657 h 11687727"/>
                <a:gd name="connsiteX657" fmla="*/ 4020759 w 9362225"/>
                <a:gd name="connsiteY657" fmla="*/ 9250004 h 11687727"/>
                <a:gd name="connsiteX658" fmla="*/ 4461199 w 9362225"/>
                <a:gd name="connsiteY658" fmla="*/ 9214457 h 11687727"/>
                <a:gd name="connsiteX659" fmla="*/ 4876083 w 9362225"/>
                <a:gd name="connsiteY659" fmla="*/ 9203416 h 11687727"/>
                <a:gd name="connsiteX660" fmla="*/ 5448468 w 9362225"/>
                <a:gd name="connsiteY660" fmla="*/ 9204160 h 11687727"/>
                <a:gd name="connsiteX661" fmla="*/ 7491437 w 9362225"/>
                <a:gd name="connsiteY661" fmla="*/ 9198851 h 11687727"/>
                <a:gd name="connsiteX662" fmla="*/ 7526419 w 9362225"/>
                <a:gd name="connsiteY662" fmla="*/ 9195261 h 11687727"/>
                <a:gd name="connsiteX663" fmla="*/ 7533486 w 9362225"/>
                <a:gd name="connsiteY663" fmla="*/ 9167201 h 11687727"/>
                <a:gd name="connsiteX664" fmla="*/ 7635906 w 9362225"/>
                <a:gd name="connsiteY664" fmla="*/ 9037248 h 11687727"/>
                <a:gd name="connsiteX665" fmla="*/ 7666845 w 9362225"/>
                <a:gd name="connsiteY665" fmla="*/ 9013634 h 11687727"/>
                <a:gd name="connsiteX666" fmla="*/ 7648282 w 9362225"/>
                <a:gd name="connsiteY666" fmla="*/ 9002152 h 11687727"/>
                <a:gd name="connsiteX667" fmla="*/ 7450268 w 9362225"/>
                <a:gd name="connsiteY667" fmla="*/ 9010624 h 11687727"/>
                <a:gd name="connsiteX668" fmla="*/ 6768270 w 9362225"/>
                <a:gd name="connsiteY668" fmla="*/ 8988272 h 11687727"/>
                <a:gd name="connsiteX669" fmla="*/ 6881232 w 9362225"/>
                <a:gd name="connsiteY669" fmla="*/ 8979856 h 11687727"/>
                <a:gd name="connsiteX670" fmla="*/ 7475020 w 9362225"/>
                <a:gd name="connsiteY670" fmla="*/ 8986465 h 11687727"/>
                <a:gd name="connsiteX671" fmla="*/ 7659000 w 9362225"/>
                <a:gd name="connsiteY671" fmla="*/ 8975958 h 11687727"/>
                <a:gd name="connsiteX672" fmla="*/ 7669614 w 9362225"/>
                <a:gd name="connsiteY672" fmla="*/ 8865196 h 11687727"/>
                <a:gd name="connsiteX673" fmla="*/ 7665083 w 9362225"/>
                <a:gd name="connsiteY673" fmla="*/ 8754866 h 11687727"/>
                <a:gd name="connsiteX674" fmla="*/ 7543087 w 9362225"/>
                <a:gd name="connsiteY674" fmla="*/ 8760281 h 11687727"/>
                <a:gd name="connsiteX675" fmla="*/ 6549922 w 9362225"/>
                <a:gd name="connsiteY675" fmla="*/ 8768128 h 11687727"/>
                <a:gd name="connsiteX676" fmla="*/ 5832120 w 9362225"/>
                <a:gd name="connsiteY676" fmla="*/ 8774988 h 11687727"/>
                <a:gd name="connsiteX677" fmla="*/ 5083379 w 9362225"/>
                <a:gd name="connsiteY677" fmla="*/ 8792991 h 11687727"/>
                <a:gd name="connsiteX678" fmla="*/ 4334638 w 9362225"/>
                <a:gd name="connsiteY678" fmla="*/ 8807440 h 11687727"/>
                <a:gd name="connsiteX679" fmla="*/ 3858166 w 9362225"/>
                <a:gd name="connsiteY679" fmla="*/ 8818776 h 11687727"/>
                <a:gd name="connsiteX680" fmla="*/ 2651517 w 9362225"/>
                <a:gd name="connsiteY680" fmla="*/ 8830591 h 11687727"/>
                <a:gd name="connsiteX681" fmla="*/ 1791393 w 9362225"/>
                <a:gd name="connsiteY681" fmla="*/ 8845328 h 11687727"/>
                <a:gd name="connsiteX682" fmla="*/ 1656296 w 9362225"/>
                <a:gd name="connsiteY682" fmla="*/ 8846107 h 11687727"/>
                <a:gd name="connsiteX683" fmla="*/ 1658136 w 9362225"/>
                <a:gd name="connsiteY683" fmla="*/ 8948883 h 11687727"/>
                <a:gd name="connsiteX684" fmla="*/ 1673512 w 9362225"/>
                <a:gd name="connsiteY684" fmla="*/ 8965260 h 11687727"/>
                <a:gd name="connsiteX685" fmla="*/ 1675087 w 9362225"/>
                <a:gd name="connsiteY685" fmla="*/ 8976322 h 11687727"/>
                <a:gd name="connsiteX686" fmla="*/ 1660113 w 9362225"/>
                <a:gd name="connsiteY686" fmla="*/ 9043031 h 11687727"/>
                <a:gd name="connsiteX687" fmla="*/ 1662787 w 9362225"/>
                <a:gd name="connsiteY687" fmla="*/ 9090782 h 11687727"/>
                <a:gd name="connsiteX688" fmla="*/ 1688937 w 9362225"/>
                <a:gd name="connsiteY688" fmla="*/ 9106104 h 11687727"/>
                <a:gd name="connsiteX689" fmla="*/ 1767144 w 9362225"/>
                <a:gd name="connsiteY689" fmla="*/ 9197547 h 11687727"/>
                <a:gd name="connsiteX690" fmla="*/ 1767308 w 9362225"/>
                <a:gd name="connsiteY690" fmla="*/ 9267025 h 11687727"/>
                <a:gd name="connsiteX691" fmla="*/ 1764933 w 9362225"/>
                <a:gd name="connsiteY691" fmla="*/ 9314424 h 11687727"/>
                <a:gd name="connsiteX692" fmla="*/ 2057477 w 9362225"/>
                <a:gd name="connsiteY692" fmla="*/ 9344724 h 11687727"/>
                <a:gd name="connsiteX693" fmla="*/ 2311183 w 9362225"/>
                <a:gd name="connsiteY693" fmla="*/ 9372951 h 11687727"/>
                <a:gd name="connsiteX694" fmla="*/ 2285665 w 9362225"/>
                <a:gd name="connsiteY694" fmla="*/ 9381951 h 11687727"/>
                <a:gd name="connsiteX695" fmla="*/ 1815594 w 9362225"/>
                <a:gd name="connsiteY695" fmla="*/ 9348603 h 11687727"/>
                <a:gd name="connsiteX696" fmla="*/ 1746445 w 9362225"/>
                <a:gd name="connsiteY696" fmla="*/ 9342919 h 11687727"/>
                <a:gd name="connsiteX697" fmla="*/ 1729171 w 9362225"/>
                <a:gd name="connsiteY697" fmla="*/ 9370256 h 11687727"/>
                <a:gd name="connsiteX698" fmla="*/ 1636293 w 9362225"/>
                <a:gd name="connsiteY698" fmla="*/ 9459492 h 11687727"/>
                <a:gd name="connsiteX699" fmla="*/ 1607563 w 9362225"/>
                <a:gd name="connsiteY699" fmla="*/ 9478619 h 11687727"/>
                <a:gd name="connsiteX700" fmla="*/ 1909840 w 9362225"/>
                <a:gd name="connsiteY700" fmla="*/ 9474328 h 11687727"/>
                <a:gd name="connsiteX701" fmla="*/ 3691095 w 9362225"/>
                <a:gd name="connsiteY701" fmla="*/ 9480749 h 11687727"/>
                <a:gd name="connsiteX702" fmla="*/ 5513444 w 9362225"/>
                <a:gd name="connsiteY702" fmla="*/ 9487131 h 11687727"/>
                <a:gd name="connsiteX703" fmla="*/ 2571074 w 9362225"/>
                <a:gd name="connsiteY703" fmla="*/ 9316218 h 11687727"/>
                <a:gd name="connsiteX704" fmla="*/ 2168651 w 9362225"/>
                <a:gd name="connsiteY704" fmla="*/ 9282977 h 11687727"/>
                <a:gd name="connsiteX705" fmla="*/ 1961233 w 9362225"/>
                <a:gd name="connsiteY705" fmla="*/ 9223449 h 11687727"/>
                <a:gd name="connsiteX706" fmla="*/ 2218361 w 9362225"/>
                <a:gd name="connsiteY706" fmla="*/ 9087973 h 11687727"/>
                <a:gd name="connsiteX707" fmla="*/ 3517492 w 9362225"/>
                <a:gd name="connsiteY707" fmla="*/ 9133284 h 11687727"/>
                <a:gd name="connsiteX708" fmla="*/ 3540974 w 9362225"/>
                <a:gd name="connsiteY708" fmla="*/ 9150821 h 11687727"/>
                <a:gd name="connsiteX709" fmla="*/ 3500534 w 9362225"/>
                <a:gd name="connsiteY709" fmla="*/ 9183515 h 11687727"/>
                <a:gd name="connsiteX710" fmla="*/ 2849532 w 9362225"/>
                <a:gd name="connsiteY710" fmla="*/ 9220952 h 11687727"/>
                <a:gd name="connsiteX711" fmla="*/ 2510458 w 9362225"/>
                <a:gd name="connsiteY711" fmla="*/ 9181409 h 11687727"/>
                <a:gd name="connsiteX712" fmla="*/ 2627571 w 9362225"/>
                <a:gd name="connsiteY712" fmla="*/ 9142929 h 11687727"/>
                <a:gd name="connsiteX713" fmla="*/ 2864197 w 9362225"/>
                <a:gd name="connsiteY713" fmla="*/ 9140047 h 11687727"/>
                <a:gd name="connsiteX714" fmla="*/ 2870888 w 9362225"/>
                <a:gd name="connsiteY714" fmla="*/ 9152356 h 11687727"/>
                <a:gd name="connsiteX715" fmla="*/ 2776372 w 9362225"/>
                <a:gd name="connsiteY715" fmla="*/ 9157014 h 11687727"/>
                <a:gd name="connsiteX716" fmla="*/ 2587083 w 9362225"/>
                <a:gd name="connsiteY716" fmla="*/ 9175702 h 11687727"/>
                <a:gd name="connsiteX717" fmla="*/ 2700825 w 9362225"/>
                <a:gd name="connsiteY717" fmla="*/ 9196737 h 11687727"/>
                <a:gd name="connsiteX718" fmla="*/ 3295063 w 9362225"/>
                <a:gd name="connsiteY718" fmla="*/ 9180530 h 11687727"/>
                <a:gd name="connsiteX719" fmla="*/ 3479008 w 9362225"/>
                <a:gd name="connsiteY719" fmla="*/ 9155071 h 11687727"/>
                <a:gd name="connsiteX720" fmla="*/ 3245560 w 9362225"/>
                <a:gd name="connsiteY720" fmla="*/ 9128365 h 11687727"/>
                <a:gd name="connsiteX721" fmla="*/ 2539155 w 9362225"/>
                <a:gd name="connsiteY721" fmla="*/ 9103626 h 11687727"/>
                <a:gd name="connsiteX722" fmla="*/ 2088592 w 9362225"/>
                <a:gd name="connsiteY722" fmla="*/ 9135247 h 11687727"/>
                <a:gd name="connsiteX723" fmla="*/ 2301899 w 9362225"/>
                <a:gd name="connsiteY723" fmla="*/ 9273269 h 11687727"/>
                <a:gd name="connsiteX724" fmla="*/ 2910138 w 9362225"/>
                <a:gd name="connsiteY724" fmla="*/ 9293544 h 11687727"/>
                <a:gd name="connsiteX725" fmla="*/ 3505460 w 9362225"/>
                <a:gd name="connsiteY725" fmla="*/ 9258690 h 11687727"/>
                <a:gd name="connsiteX726" fmla="*/ 4211523 w 9362225"/>
                <a:gd name="connsiteY726" fmla="*/ 9127844 h 11687727"/>
                <a:gd name="connsiteX727" fmla="*/ 4365578 w 9362225"/>
                <a:gd name="connsiteY727" fmla="*/ 9102557 h 11687727"/>
                <a:gd name="connsiteX728" fmla="*/ 4170657 w 9362225"/>
                <a:gd name="connsiteY728" fmla="*/ 9165287 h 11687727"/>
                <a:gd name="connsiteX729" fmla="*/ 3295063 w 9362225"/>
                <a:gd name="connsiteY729" fmla="*/ 9305166 h 11687727"/>
                <a:gd name="connsiteX730" fmla="*/ 2571074 w 9362225"/>
                <a:gd name="connsiteY730" fmla="*/ 9316219 h 11687727"/>
                <a:gd name="connsiteX731" fmla="*/ 1567279 w 9362225"/>
                <a:gd name="connsiteY731" fmla="*/ 9384774 h 11687727"/>
                <a:gd name="connsiteX732" fmla="*/ 1646529 w 9362225"/>
                <a:gd name="connsiteY732" fmla="*/ 9306411 h 11687727"/>
                <a:gd name="connsiteX733" fmla="*/ 1651970 w 9362225"/>
                <a:gd name="connsiteY733" fmla="*/ 9233513 h 11687727"/>
                <a:gd name="connsiteX734" fmla="*/ 1639039 w 9362225"/>
                <a:gd name="connsiteY734" fmla="*/ 9242515 h 11687727"/>
                <a:gd name="connsiteX735" fmla="*/ 1556584 w 9362225"/>
                <a:gd name="connsiteY735" fmla="*/ 9282972 h 11687727"/>
                <a:gd name="connsiteX736" fmla="*/ 1447969 w 9362225"/>
                <a:gd name="connsiteY736" fmla="*/ 9205233 h 11687727"/>
                <a:gd name="connsiteX737" fmla="*/ 1424836 w 9362225"/>
                <a:gd name="connsiteY737" fmla="*/ 9173140 h 11687727"/>
                <a:gd name="connsiteX738" fmla="*/ 1383013 w 9362225"/>
                <a:gd name="connsiteY738" fmla="*/ 9270059 h 11687727"/>
                <a:gd name="connsiteX739" fmla="*/ 1427326 w 9362225"/>
                <a:gd name="connsiteY739" fmla="*/ 9358697 h 11687727"/>
                <a:gd name="connsiteX740" fmla="*/ 1567280 w 9362225"/>
                <a:gd name="connsiteY740" fmla="*/ 9384774 h 11687727"/>
                <a:gd name="connsiteX741" fmla="*/ 7836090 w 9362225"/>
                <a:gd name="connsiteY741" fmla="*/ 9321956 h 11687727"/>
                <a:gd name="connsiteX742" fmla="*/ 7884910 w 9362225"/>
                <a:gd name="connsiteY742" fmla="*/ 9270785 h 11687727"/>
                <a:gd name="connsiteX743" fmla="*/ 7905447 w 9362225"/>
                <a:gd name="connsiteY743" fmla="*/ 9181885 h 11687727"/>
                <a:gd name="connsiteX744" fmla="*/ 7898804 w 9362225"/>
                <a:gd name="connsiteY744" fmla="*/ 9164416 h 11687727"/>
                <a:gd name="connsiteX745" fmla="*/ 7872254 w 9362225"/>
                <a:gd name="connsiteY745" fmla="*/ 9191727 h 11687727"/>
                <a:gd name="connsiteX746" fmla="*/ 7731010 w 9362225"/>
                <a:gd name="connsiteY746" fmla="*/ 9217385 h 11687727"/>
                <a:gd name="connsiteX747" fmla="*/ 7682222 w 9362225"/>
                <a:gd name="connsiteY747" fmla="*/ 9157252 h 11687727"/>
                <a:gd name="connsiteX748" fmla="*/ 7676506 w 9362225"/>
                <a:gd name="connsiteY748" fmla="*/ 9134923 h 11687727"/>
                <a:gd name="connsiteX749" fmla="*/ 7660723 w 9362225"/>
                <a:gd name="connsiteY749" fmla="*/ 9134483 h 11687727"/>
                <a:gd name="connsiteX750" fmla="*/ 7630582 w 9362225"/>
                <a:gd name="connsiteY750" fmla="*/ 9218231 h 11687727"/>
                <a:gd name="connsiteX751" fmla="*/ 7675975 w 9362225"/>
                <a:gd name="connsiteY751" fmla="*/ 9309771 h 11687727"/>
                <a:gd name="connsiteX752" fmla="*/ 7836092 w 9362225"/>
                <a:gd name="connsiteY752" fmla="*/ 9321966 h 11687727"/>
                <a:gd name="connsiteX753" fmla="*/ 6831473 w 9362225"/>
                <a:gd name="connsiteY753" fmla="*/ 8670280 h 11687727"/>
                <a:gd name="connsiteX754" fmla="*/ 7530711 w 9362225"/>
                <a:gd name="connsiteY754" fmla="*/ 8659289 h 11687727"/>
                <a:gd name="connsiteX755" fmla="*/ 7660658 w 9362225"/>
                <a:gd name="connsiteY755" fmla="*/ 8655054 h 11687727"/>
                <a:gd name="connsiteX756" fmla="*/ 7659033 w 9362225"/>
                <a:gd name="connsiteY756" fmla="*/ 8537506 h 11687727"/>
                <a:gd name="connsiteX757" fmla="*/ 7654266 w 9362225"/>
                <a:gd name="connsiteY757" fmla="*/ 8411393 h 11687727"/>
                <a:gd name="connsiteX758" fmla="*/ 7575456 w 9362225"/>
                <a:gd name="connsiteY758" fmla="*/ 8406788 h 11687727"/>
                <a:gd name="connsiteX759" fmla="*/ 6871702 w 9362225"/>
                <a:gd name="connsiteY759" fmla="*/ 8432416 h 11687727"/>
                <a:gd name="connsiteX760" fmla="*/ 6317881 w 9362225"/>
                <a:gd name="connsiteY760" fmla="*/ 8450929 h 11687727"/>
                <a:gd name="connsiteX761" fmla="*/ 4801835 w 9362225"/>
                <a:gd name="connsiteY761" fmla="*/ 8494357 h 11687727"/>
                <a:gd name="connsiteX762" fmla="*/ 4334645 w 9362225"/>
                <a:gd name="connsiteY762" fmla="*/ 8507305 h 11687727"/>
                <a:gd name="connsiteX763" fmla="*/ 3053741 w 9362225"/>
                <a:gd name="connsiteY763" fmla="*/ 8510033 h 11687727"/>
                <a:gd name="connsiteX764" fmla="*/ 1823712 w 9362225"/>
                <a:gd name="connsiteY764" fmla="*/ 8491177 h 11687727"/>
                <a:gd name="connsiteX765" fmla="*/ 1648721 w 9362225"/>
                <a:gd name="connsiteY765" fmla="*/ 8491177 h 11687727"/>
                <a:gd name="connsiteX766" fmla="*/ 1650443 w 9362225"/>
                <a:gd name="connsiteY766" fmla="*/ 8576244 h 11687727"/>
                <a:gd name="connsiteX767" fmla="*/ 1652165 w 9362225"/>
                <a:gd name="connsiteY767" fmla="*/ 8661311 h 11687727"/>
                <a:gd name="connsiteX768" fmla="*/ 1840897 w 9362225"/>
                <a:gd name="connsiteY768" fmla="*/ 8665990 h 11687727"/>
                <a:gd name="connsiteX769" fmla="*/ 6831474 w 9362225"/>
                <a:gd name="connsiteY769" fmla="*/ 8670350 h 11687727"/>
                <a:gd name="connsiteX770" fmla="*/ 8124754 w 9362225"/>
                <a:gd name="connsiteY770" fmla="*/ 8645730 h 11687727"/>
                <a:gd name="connsiteX771" fmla="*/ 8741234 w 9362225"/>
                <a:gd name="connsiteY771" fmla="*/ 8611610 h 11687727"/>
                <a:gd name="connsiteX772" fmla="*/ 9019239 w 9362225"/>
                <a:gd name="connsiteY772" fmla="*/ 8497466 h 11687727"/>
                <a:gd name="connsiteX773" fmla="*/ 9086978 w 9362225"/>
                <a:gd name="connsiteY773" fmla="*/ 8380638 h 11687727"/>
                <a:gd name="connsiteX774" fmla="*/ 9086978 w 9362225"/>
                <a:gd name="connsiteY774" fmla="*/ 8365403 h 11687727"/>
                <a:gd name="connsiteX775" fmla="*/ 8680120 w 9362225"/>
                <a:gd name="connsiteY775" fmla="*/ 8369247 h 11687727"/>
                <a:gd name="connsiteX776" fmla="*/ 7900440 w 9362225"/>
                <a:gd name="connsiteY776" fmla="*/ 8389463 h 11687727"/>
                <a:gd name="connsiteX777" fmla="*/ 7880330 w 9362225"/>
                <a:gd name="connsiteY777" fmla="*/ 8392679 h 11687727"/>
                <a:gd name="connsiteX778" fmla="*/ 7880330 w 9362225"/>
                <a:gd name="connsiteY778" fmla="*/ 8452720 h 11687727"/>
                <a:gd name="connsiteX779" fmla="*/ 7884369 w 9362225"/>
                <a:gd name="connsiteY779" fmla="*/ 8582361 h 11687727"/>
                <a:gd name="connsiteX780" fmla="*/ 7888380 w 9362225"/>
                <a:gd name="connsiteY780" fmla="*/ 8651963 h 11687727"/>
                <a:gd name="connsiteX781" fmla="*/ 7923015 w 9362225"/>
                <a:gd name="connsiteY781" fmla="*/ 8651963 h 11687727"/>
                <a:gd name="connsiteX782" fmla="*/ 8124725 w 9362225"/>
                <a:gd name="connsiteY782" fmla="*/ 8645793 h 11687727"/>
                <a:gd name="connsiteX783" fmla="*/ 4139718 w 9362225"/>
                <a:gd name="connsiteY783" fmla="*/ 8488050 h 11687727"/>
                <a:gd name="connsiteX784" fmla="*/ 5002936 w 9362225"/>
                <a:gd name="connsiteY784" fmla="*/ 8466344 h 11687727"/>
                <a:gd name="connsiteX785" fmla="*/ 6429257 w 9362225"/>
                <a:gd name="connsiteY785" fmla="*/ 8423167 h 11687727"/>
                <a:gd name="connsiteX786" fmla="*/ 7001641 w 9362225"/>
                <a:gd name="connsiteY786" fmla="*/ 8404559 h 11687727"/>
                <a:gd name="connsiteX787" fmla="*/ 7652634 w 9362225"/>
                <a:gd name="connsiteY787" fmla="*/ 8375876 h 11687727"/>
                <a:gd name="connsiteX788" fmla="*/ 7653532 w 9362225"/>
                <a:gd name="connsiteY788" fmla="*/ 8253073 h 11687727"/>
                <a:gd name="connsiteX789" fmla="*/ 7649501 w 9362225"/>
                <a:gd name="connsiteY789" fmla="*/ 8223664 h 11687727"/>
                <a:gd name="connsiteX790" fmla="*/ 7608670 w 9362225"/>
                <a:gd name="connsiteY790" fmla="*/ 8227422 h 11687727"/>
                <a:gd name="connsiteX791" fmla="*/ 6664400 w 9362225"/>
                <a:gd name="connsiteY791" fmla="*/ 8268429 h 11687727"/>
                <a:gd name="connsiteX792" fmla="*/ 5847591 w 9362225"/>
                <a:gd name="connsiteY792" fmla="*/ 8293226 h 11687727"/>
                <a:gd name="connsiteX793" fmla="*/ 4043806 w 9362225"/>
                <a:gd name="connsiteY793" fmla="*/ 8323902 h 11687727"/>
                <a:gd name="connsiteX794" fmla="*/ 2503008 w 9362225"/>
                <a:gd name="connsiteY794" fmla="*/ 8324816 h 11687727"/>
                <a:gd name="connsiteX795" fmla="*/ 1645978 w 9362225"/>
                <a:gd name="connsiteY795" fmla="*/ 8327298 h 11687727"/>
                <a:gd name="connsiteX796" fmla="*/ 1644158 w 9362225"/>
                <a:gd name="connsiteY796" fmla="*/ 8382912 h 11687727"/>
                <a:gd name="connsiteX797" fmla="*/ 1990822 w 9362225"/>
                <a:gd name="connsiteY797" fmla="*/ 8468553 h 11687727"/>
                <a:gd name="connsiteX798" fmla="*/ 2657706 w 9362225"/>
                <a:gd name="connsiteY798" fmla="*/ 8479394 h 11687727"/>
                <a:gd name="connsiteX799" fmla="*/ 3375508 w 9362225"/>
                <a:gd name="connsiteY799" fmla="*/ 8490626 h 11687727"/>
                <a:gd name="connsiteX800" fmla="*/ 3787006 w 9362225"/>
                <a:gd name="connsiteY800" fmla="*/ 8496238 h 11687727"/>
                <a:gd name="connsiteX801" fmla="*/ 4139718 w 9362225"/>
                <a:gd name="connsiteY801" fmla="*/ 8488052 h 11687727"/>
                <a:gd name="connsiteX802" fmla="*/ 4275853 w 9362225"/>
                <a:gd name="connsiteY802" fmla="*/ 8296937 h 11687727"/>
                <a:gd name="connsiteX803" fmla="*/ 5417528 w 9362225"/>
                <a:gd name="connsiteY803" fmla="*/ 8285073 h 11687727"/>
                <a:gd name="connsiteX804" fmla="*/ 6580862 w 9362225"/>
                <a:gd name="connsiteY804" fmla="*/ 8246783 h 11687727"/>
                <a:gd name="connsiteX805" fmla="*/ 7645184 w 9362225"/>
                <a:gd name="connsiteY805" fmla="*/ 8197240 h 11687727"/>
                <a:gd name="connsiteX806" fmla="*/ 7617535 w 9362225"/>
                <a:gd name="connsiteY806" fmla="*/ 8154295 h 11687727"/>
                <a:gd name="connsiteX807" fmla="*/ 7549561 w 9362225"/>
                <a:gd name="connsiteY807" fmla="*/ 8100033 h 11687727"/>
                <a:gd name="connsiteX808" fmla="*/ 7515429 w 9362225"/>
                <a:gd name="connsiteY808" fmla="*/ 8062320 h 11687727"/>
                <a:gd name="connsiteX809" fmla="*/ 7448815 w 9362225"/>
                <a:gd name="connsiteY809" fmla="*/ 8066160 h 11687727"/>
                <a:gd name="connsiteX810" fmla="*/ 7106837 w 9362225"/>
                <a:gd name="connsiteY810" fmla="*/ 8094785 h 11687727"/>
                <a:gd name="connsiteX811" fmla="*/ 5640294 w 9362225"/>
                <a:gd name="connsiteY811" fmla="*/ 8166313 h 11687727"/>
                <a:gd name="connsiteX812" fmla="*/ 4783264 w 9362225"/>
                <a:gd name="connsiteY812" fmla="*/ 8197309 h 11687727"/>
                <a:gd name="connsiteX813" fmla="*/ 3474514 w 9362225"/>
                <a:gd name="connsiteY813" fmla="*/ 8222582 h 11687727"/>
                <a:gd name="connsiteX814" fmla="*/ 2472067 w 9362225"/>
                <a:gd name="connsiteY814" fmla="*/ 8228149 h 11687727"/>
                <a:gd name="connsiteX815" fmla="*/ 1967949 w 9362225"/>
                <a:gd name="connsiteY815" fmla="*/ 8238058 h 11687727"/>
                <a:gd name="connsiteX816" fmla="*/ 1726818 w 9362225"/>
                <a:gd name="connsiteY816" fmla="*/ 8238363 h 11687727"/>
                <a:gd name="connsiteX817" fmla="*/ 1698773 w 9362225"/>
                <a:gd name="connsiteY817" fmla="*/ 8263967 h 11687727"/>
                <a:gd name="connsiteX818" fmla="*/ 1668714 w 9362225"/>
                <a:gd name="connsiteY818" fmla="*/ 8294301 h 11687727"/>
                <a:gd name="connsiteX819" fmla="*/ 2651517 w 9362225"/>
                <a:gd name="connsiteY819" fmla="*/ 8301020 h 11687727"/>
                <a:gd name="connsiteX820" fmla="*/ 4275853 w 9362225"/>
                <a:gd name="connsiteY820" fmla="*/ 8296942 h 11687727"/>
                <a:gd name="connsiteX821" fmla="*/ 2684685 w 9362225"/>
                <a:gd name="connsiteY821" fmla="*/ 8199947 h 11687727"/>
                <a:gd name="connsiteX822" fmla="*/ 3461272 w 9362225"/>
                <a:gd name="connsiteY822" fmla="*/ 8199321 h 11687727"/>
                <a:gd name="connsiteX823" fmla="*/ 4591438 w 9362225"/>
                <a:gd name="connsiteY823" fmla="*/ 8184974 h 11687727"/>
                <a:gd name="connsiteX824" fmla="*/ 4894647 w 9362225"/>
                <a:gd name="connsiteY824" fmla="*/ 8166590 h 11687727"/>
                <a:gd name="connsiteX825" fmla="*/ 5680516 w 9362225"/>
                <a:gd name="connsiteY825" fmla="*/ 8141563 h 11687727"/>
                <a:gd name="connsiteX826" fmla="*/ 7150153 w 9362225"/>
                <a:gd name="connsiteY826" fmla="*/ 8067444 h 11687727"/>
                <a:gd name="connsiteX827" fmla="*/ 7444080 w 9362225"/>
                <a:gd name="connsiteY827" fmla="*/ 8041225 h 11687727"/>
                <a:gd name="connsiteX828" fmla="*/ 7504341 w 9362225"/>
                <a:gd name="connsiteY828" fmla="*/ 8024015 h 11687727"/>
                <a:gd name="connsiteX829" fmla="*/ 7500517 w 9362225"/>
                <a:gd name="connsiteY829" fmla="*/ 7972757 h 11687727"/>
                <a:gd name="connsiteX830" fmla="*/ 7494935 w 9362225"/>
                <a:gd name="connsiteY830" fmla="*/ 7930503 h 11687727"/>
                <a:gd name="connsiteX831" fmla="*/ 6831474 w 9362225"/>
                <a:gd name="connsiteY831" fmla="*/ 7971476 h 11687727"/>
                <a:gd name="connsiteX832" fmla="*/ 6017760 w 9362225"/>
                <a:gd name="connsiteY832" fmla="*/ 8023636 h 11687727"/>
                <a:gd name="connsiteX833" fmla="*/ 5368025 w 9362225"/>
                <a:gd name="connsiteY833" fmla="*/ 8046006 h 11687727"/>
                <a:gd name="connsiteX834" fmla="*/ 4928681 w 9362225"/>
                <a:gd name="connsiteY834" fmla="*/ 8058141 h 11687727"/>
                <a:gd name="connsiteX835" fmla="*/ 3902944 w 9362225"/>
                <a:gd name="connsiteY835" fmla="*/ 8064388 h 11687727"/>
                <a:gd name="connsiteX836" fmla="*/ 3115614 w 9362225"/>
                <a:gd name="connsiteY836" fmla="*/ 8045707 h 11687727"/>
                <a:gd name="connsiteX837" fmla="*/ 2475162 w 9362225"/>
                <a:gd name="connsiteY837" fmla="*/ 8029853 h 11687727"/>
                <a:gd name="connsiteX838" fmla="*/ 1965734 w 9362225"/>
                <a:gd name="connsiteY838" fmla="*/ 8016665 h 11687727"/>
                <a:gd name="connsiteX839" fmla="*/ 1765704 w 9362225"/>
                <a:gd name="connsiteY839" fmla="*/ 8012723 h 11687727"/>
                <a:gd name="connsiteX840" fmla="*/ 1770814 w 9362225"/>
                <a:gd name="connsiteY840" fmla="*/ 8036929 h 11687727"/>
                <a:gd name="connsiteX841" fmla="*/ 1757984 w 9362225"/>
                <a:gd name="connsiteY841" fmla="*/ 8164181 h 11687727"/>
                <a:gd name="connsiteX842" fmla="*/ 1741892 w 9362225"/>
                <a:gd name="connsiteY842" fmla="*/ 8209411 h 11687727"/>
                <a:gd name="connsiteX843" fmla="*/ 2684687 w 9362225"/>
                <a:gd name="connsiteY843" fmla="*/ 8199952 h 11687727"/>
                <a:gd name="connsiteX844" fmla="*/ 1430260 w 9362225"/>
                <a:gd name="connsiteY844" fmla="*/ 8183318 h 11687727"/>
                <a:gd name="connsiteX845" fmla="*/ 1526504 w 9362225"/>
                <a:gd name="connsiteY845" fmla="*/ 8098389 h 11687727"/>
                <a:gd name="connsiteX846" fmla="*/ 1612915 w 9362225"/>
                <a:gd name="connsiteY846" fmla="*/ 8154688 h 11687727"/>
                <a:gd name="connsiteX847" fmla="*/ 1632229 w 9362225"/>
                <a:gd name="connsiteY847" fmla="*/ 8180166 h 11687727"/>
                <a:gd name="connsiteX848" fmla="*/ 1667460 w 9362225"/>
                <a:gd name="connsiteY848" fmla="*/ 8105371 h 11687727"/>
                <a:gd name="connsiteX849" fmla="*/ 1570709 w 9362225"/>
                <a:gd name="connsiteY849" fmla="*/ 8002008 h 11687727"/>
                <a:gd name="connsiteX850" fmla="*/ 1468939 w 9362225"/>
                <a:gd name="connsiteY850" fmla="*/ 7999504 h 11687727"/>
                <a:gd name="connsiteX851" fmla="*/ 1389200 w 9362225"/>
                <a:gd name="connsiteY851" fmla="*/ 8118160 h 11687727"/>
                <a:gd name="connsiteX852" fmla="*/ 1430260 w 9362225"/>
                <a:gd name="connsiteY852" fmla="*/ 8183319 h 11687727"/>
                <a:gd name="connsiteX853" fmla="*/ 7651399 w 9362225"/>
                <a:gd name="connsiteY853" fmla="*/ 8047209 h 11687727"/>
                <a:gd name="connsiteX854" fmla="*/ 7756651 w 9362225"/>
                <a:gd name="connsiteY854" fmla="*/ 7954253 h 11687727"/>
                <a:gd name="connsiteX855" fmla="*/ 7839834 w 9362225"/>
                <a:gd name="connsiteY855" fmla="*/ 7984599 h 11687727"/>
                <a:gd name="connsiteX856" fmla="*/ 7877636 w 9362225"/>
                <a:gd name="connsiteY856" fmla="*/ 7980743 h 11687727"/>
                <a:gd name="connsiteX857" fmla="*/ 7847291 w 9362225"/>
                <a:gd name="connsiteY857" fmla="*/ 7899642 h 11687727"/>
                <a:gd name="connsiteX858" fmla="*/ 7776533 w 9362225"/>
                <a:gd name="connsiteY858" fmla="*/ 7860062 h 11687727"/>
                <a:gd name="connsiteX859" fmla="*/ 7700851 w 9362225"/>
                <a:gd name="connsiteY859" fmla="*/ 7853882 h 11687727"/>
                <a:gd name="connsiteX860" fmla="*/ 7601974 w 9362225"/>
                <a:gd name="connsiteY860" fmla="*/ 7973375 h 11687727"/>
                <a:gd name="connsiteX861" fmla="*/ 7628476 w 9362225"/>
                <a:gd name="connsiteY861" fmla="*/ 8050302 h 11687727"/>
                <a:gd name="connsiteX862" fmla="*/ 7651399 w 9362225"/>
                <a:gd name="connsiteY862" fmla="*/ 8047208 h 11687727"/>
                <a:gd name="connsiteX863" fmla="*/ 5411340 w 9362225"/>
                <a:gd name="connsiteY863" fmla="*/ 6696533 h 11687727"/>
                <a:gd name="connsiteX864" fmla="*/ 5968255 w 9362225"/>
                <a:gd name="connsiteY864" fmla="*/ 6672154 h 11687727"/>
                <a:gd name="connsiteX865" fmla="*/ 7196562 w 9362225"/>
                <a:gd name="connsiteY865" fmla="*/ 6636044 h 11687727"/>
                <a:gd name="connsiteX866" fmla="*/ 7549275 w 9362225"/>
                <a:gd name="connsiteY866" fmla="*/ 6621791 h 11687727"/>
                <a:gd name="connsiteX867" fmla="*/ 7501105 w 9362225"/>
                <a:gd name="connsiteY867" fmla="*/ 6585503 h 11687727"/>
                <a:gd name="connsiteX868" fmla="*/ 7471500 w 9362225"/>
                <a:gd name="connsiteY868" fmla="*/ 6559422 h 11687727"/>
                <a:gd name="connsiteX869" fmla="*/ 7340219 w 9362225"/>
                <a:gd name="connsiteY869" fmla="*/ 6564388 h 11687727"/>
                <a:gd name="connsiteX870" fmla="*/ 6054886 w 9362225"/>
                <a:gd name="connsiteY870" fmla="*/ 6570005 h 11687727"/>
                <a:gd name="connsiteX871" fmla="*/ 4485647 w 9362225"/>
                <a:gd name="connsiteY871" fmla="*/ 6594966 h 11687727"/>
                <a:gd name="connsiteX872" fmla="*/ 4074744 w 9362225"/>
                <a:gd name="connsiteY872" fmla="*/ 6596884 h 11687727"/>
                <a:gd name="connsiteX873" fmla="*/ 3864354 w 9362225"/>
                <a:gd name="connsiteY873" fmla="*/ 6589466 h 11687727"/>
                <a:gd name="connsiteX874" fmla="*/ 3459044 w 9362225"/>
                <a:gd name="connsiteY874" fmla="*/ 6629316 h 11687727"/>
                <a:gd name="connsiteX875" fmla="*/ 3319816 w 9362225"/>
                <a:gd name="connsiteY875" fmla="*/ 6638857 h 11687727"/>
                <a:gd name="connsiteX876" fmla="*/ 3474514 w 9362225"/>
                <a:gd name="connsiteY876" fmla="*/ 6601723 h 11687727"/>
                <a:gd name="connsiteX877" fmla="*/ 4148909 w 9362225"/>
                <a:gd name="connsiteY877" fmla="*/ 6579441 h 11687727"/>
                <a:gd name="connsiteX878" fmla="*/ 4384051 w 9362225"/>
                <a:gd name="connsiteY878" fmla="*/ 6576296 h 11687727"/>
                <a:gd name="connsiteX879" fmla="*/ 6107484 w 9362225"/>
                <a:gd name="connsiteY879" fmla="*/ 6544914 h 11687727"/>
                <a:gd name="connsiteX880" fmla="*/ 7388388 w 9362225"/>
                <a:gd name="connsiteY880" fmla="*/ 6537659 h 11687727"/>
                <a:gd name="connsiteX881" fmla="*/ 7455009 w 9362225"/>
                <a:gd name="connsiteY881" fmla="*/ 6523732 h 11687727"/>
                <a:gd name="connsiteX882" fmla="*/ 7437071 w 9362225"/>
                <a:gd name="connsiteY882" fmla="*/ 6438038 h 11687727"/>
                <a:gd name="connsiteX883" fmla="*/ 7315633 w 9362225"/>
                <a:gd name="connsiteY883" fmla="*/ 6434851 h 11687727"/>
                <a:gd name="connsiteX884" fmla="*/ 6206491 w 9362225"/>
                <a:gd name="connsiteY884" fmla="*/ 6437255 h 11687727"/>
                <a:gd name="connsiteX885" fmla="*/ 5033876 w 9362225"/>
                <a:gd name="connsiteY885" fmla="*/ 6434251 h 11687727"/>
                <a:gd name="connsiteX886" fmla="*/ 4545028 w 9362225"/>
                <a:gd name="connsiteY886" fmla="*/ 6442087 h 11687727"/>
                <a:gd name="connsiteX887" fmla="*/ 4002036 w 9362225"/>
                <a:gd name="connsiteY887" fmla="*/ 6466305 h 11687727"/>
                <a:gd name="connsiteX888" fmla="*/ 3957173 w 9362225"/>
                <a:gd name="connsiteY888" fmla="*/ 6459866 h 11687727"/>
                <a:gd name="connsiteX889" fmla="*/ 4363538 w 9362225"/>
                <a:gd name="connsiteY889" fmla="*/ 6424770 h 11687727"/>
                <a:gd name="connsiteX890" fmla="*/ 4771943 w 9362225"/>
                <a:gd name="connsiteY890" fmla="*/ 6412546 h 11687727"/>
                <a:gd name="connsiteX891" fmla="*/ 5467032 w 9362225"/>
                <a:gd name="connsiteY891" fmla="*/ 6412309 h 11687727"/>
                <a:gd name="connsiteX892" fmla="*/ 7377559 w 9362225"/>
                <a:gd name="connsiteY892" fmla="*/ 6409035 h 11687727"/>
                <a:gd name="connsiteX893" fmla="*/ 7440986 w 9362225"/>
                <a:gd name="connsiteY893" fmla="*/ 6399281 h 11687727"/>
                <a:gd name="connsiteX894" fmla="*/ 7453411 w 9362225"/>
                <a:gd name="connsiteY894" fmla="*/ 6361053 h 11687727"/>
                <a:gd name="connsiteX895" fmla="*/ 7546468 w 9362225"/>
                <a:gd name="connsiteY895" fmla="*/ 6263270 h 11687727"/>
                <a:gd name="connsiteX896" fmla="*/ 7583308 w 9362225"/>
                <a:gd name="connsiteY896" fmla="*/ 6232772 h 11687727"/>
                <a:gd name="connsiteX897" fmla="*/ 7575572 w 9362225"/>
                <a:gd name="connsiteY897" fmla="*/ 6213111 h 11687727"/>
                <a:gd name="connsiteX898" fmla="*/ 7487395 w 9362225"/>
                <a:gd name="connsiteY898" fmla="*/ 6215602 h 11687727"/>
                <a:gd name="connsiteX899" fmla="*/ 6711389 w 9362225"/>
                <a:gd name="connsiteY899" fmla="*/ 6204423 h 11687727"/>
                <a:gd name="connsiteX900" fmla="*/ 6706128 w 9362225"/>
                <a:gd name="connsiteY900" fmla="*/ 6191658 h 11687727"/>
                <a:gd name="connsiteX901" fmla="*/ 6829306 w 9362225"/>
                <a:gd name="connsiteY901" fmla="*/ 6188769 h 11687727"/>
                <a:gd name="connsiteX902" fmla="*/ 7382200 w 9362225"/>
                <a:gd name="connsiteY902" fmla="*/ 6195955 h 11687727"/>
                <a:gd name="connsiteX903" fmla="*/ 7575483 w 9362225"/>
                <a:gd name="connsiteY903" fmla="*/ 6182189 h 11687727"/>
                <a:gd name="connsiteX904" fmla="*/ 7579795 w 9362225"/>
                <a:gd name="connsiteY904" fmla="*/ 6001802 h 11687727"/>
                <a:gd name="connsiteX905" fmla="*/ 7572151 w 9362225"/>
                <a:gd name="connsiteY905" fmla="*/ 5823440 h 11687727"/>
                <a:gd name="connsiteX906" fmla="*/ 7137776 w 9362225"/>
                <a:gd name="connsiteY906" fmla="*/ 5820520 h 11687727"/>
                <a:gd name="connsiteX907" fmla="*/ 6686056 w 9362225"/>
                <a:gd name="connsiteY907" fmla="*/ 5818766 h 11687727"/>
                <a:gd name="connsiteX908" fmla="*/ 6314779 w 9362225"/>
                <a:gd name="connsiteY908" fmla="*/ 5820918 h 11687727"/>
                <a:gd name="connsiteX909" fmla="*/ 5340178 w 9362225"/>
                <a:gd name="connsiteY909" fmla="*/ 5841123 h 11687727"/>
                <a:gd name="connsiteX910" fmla="*/ 4832767 w 9362225"/>
                <a:gd name="connsiteY910" fmla="*/ 5877034 h 11687727"/>
                <a:gd name="connsiteX911" fmla="*/ 4591437 w 9362225"/>
                <a:gd name="connsiteY911" fmla="*/ 5886520 h 11687727"/>
                <a:gd name="connsiteX912" fmla="*/ 4116128 w 9362225"/>
                <a:gd name="connsiteY912" fmla="*/ 5911110 h 11687727"/>
                <a:gd name="connsiteX913" fmla="*/ 3130217 w 9362225"/>
                <a:gd name="connsiteY913" fmla="*/ 5917125 h 11687727"/>
                <a:gd name="connsiteX914" fmla="*/ 2814632 w 9362225"/>
                <a:gd name="connsiteY914" fmla="*/ 5917125 h 11687727"/>
                <a:gd name="connsiteX915" fmla="*/ 1819669 w 9362225"/>
                <a:gd name="connsiteY915" fmla="*/ 5929872 h 11687727"/>
                <a:gd name="connsiteX916" fmla="*/ 1584096 w 9362225"/>
                <a:gd name="connsiteY916" fmla="*/ 5921159 h 11687727"/>
                <a:gd name="connsiteX917" fmla="*/ 1559344 w 9362225"/>
                <a:gd name="connsiteY917" fmla="*/ 5920499 h 11687727"/>
                <a:gd name="connsiteX918" fmla="*/ 1561640 w 9362225"/>
                <a:gd name="connsiteY918" fmla="*/ 6028767 h 11687727"/>
                <a:gd name="connsiteX919" fmla="*/ 1569228 w 9362225"/>
                <a:gd name="connsiteY919" fmla="*/ 6143680 h 11687727"/>
                <a:gd name="connsiteX920" fmla="*/ 1567857 w 9362225"/>
                <a:gd name="connsiteY920" fmla="*/ 6156984 h 11687727"/>
                <a:gd name="connsiteX921" fmla="*/ 1605755 w 9362225"/>
                <a:gd name="connsiteY921" fmla="*/ 6174734 h 11687727"/>
                <a:gd name="connsiteX922" fmla="*/ 1627413 w 9362225"/>
                <a:gd name="connsiteY922" fmla="*/ 6179328 h 11687727"/>
                <a:gd name="connsiteX923" fmla="*/ 1599567 w 9362225"/>
                <a:gd name="connsiteY923" fmla="*/ 6186304 h 11687727"/>
                <a:gd name="connsiteX924" fmla="*/ 1571721 w 9362225"/>
                <a:gd name="connsiteY924" fmla="*/ 6193281 h 11687727"/>
                <a:gd name="connsiteX925" fmla="*/ 1569949 w 9362225"/>
                <a:gd name="connsiteY925" fmla="*/ 6253475 h 11687727"/>
                <a:gd name="connsiteX926" fmla="*/ 1568176 w 9362225"/>
                <a:gd name="connsiteY926" fmla="*/ 6313672 h 11687727"/>
                <a:gd name="connsiteX927" fmla="*/ 1587988 w 9362225"/>
                <a:gd name="connsiteY927" fmla="*/ 6324341 h 11687727"/>
                <a:gd name="connsiteX928" fmla="*/ 1668598 w 9362225"/>
                <a:gd name="connsiteY928" fmla="*/ 6401856 h 11687727"/>
                <a:gd name="connsiteX929" fmla="*/ 1679148 w 9362225"/>
                <a:gd name="connsiteY929" fmla="*/ 6471534 h 11687727"/>
                <a:gd name="connsiteX930" fmla="*/ 1680740 w 9362225"/>
                <a:gd name="connsiteY930" fmla="*/ 6520313 h 11687727"/>
                <a:gd name="connsiteX931" fmla="*/ 2115287 w 9362225"/>
                <a:gd name="connsiteY931" fmla="*/ 6561545 h 11687727"/>
                <a:gd name="connsiteX932" fmla="*/ 2241357 w 9362225"/>
                <a:gd name="connsiteY932" fmla="*/ 6577557 h 11687727"/>
                <a:gd name="connsiteX933" fmla="*/ 2241120 w 9362225"/>
                <a:gd name="connsiteY933" fmla="*/ 6589611 h 11687727"/>
                <a:gd name="connsiteX934" fmla="*/ 1751551 w 9362225"/>
                <a:gd name="connsiteY934" fmla="*/ 6557357 h 11687727"/>
                <a:gd name="connsiteX935" fmla="*/ 1674202 w 9362225"/>
                <a:gd name="connsiteY935" fmla="*/ 6548474 h 11687727"/>
                <a:gd name="connsiteX936" fmla="*/ 1643786 w 9362225"/>
                <a:gd name="connsiteY936" fmla="*/ 6588599 h 11687727"/>
                <a:gd name="connsiteX937" fmla="*/ 1568467 w 9362225"/>
                <a:gd name="connsiteY937" fmla="*/ 6673056 h 11687727"/>
                <a:gd name="connsiteX938" fmla="*/ 1556426 w 9362225"/>
                <a:gd name="connsiteY938" fmla="*/ 6686649 h 11687727"/>
                <a:gd name="connsiteX939" fmla="*/ 1797756 w 9362225"/>
                <a:gd name="connsiteY939" fmla="*/ 6683650 h 11687727"/>
                <a:gd name="connsiteX940" fmla="*/ 3669420 w 9362225"/>
                <a:gd name="connsiteY940" fmla="*/ 6690352 h 11687727"/>
                <a:gd name="connsiteX941" fmla="*/ 5411326 w 9362225"/>
                <a:gd name="connsiteY941" fmla="*/ 6696508 h 11687727"/>
                <a:gd name="connsiteX942" fmla="*/ 2490631 w 9362225"/>
                <a:gd name="connsiteY942" fmla="*/ 6523894 h 11687727"/>
                <a:gd name="connsiteX943" fmla="*/ 1969172 w 9362225"/>
                <a:gd name="connsiteY943" fmla="*/ 6462003 h 11687727"/>
                <a:gd name="connsiteX944" fmla="*/ 1913025 w 9362225"/>
                <a:gd name="connsiteY944" fmla="*/ 6354481 h 11687727"/>
                <a:gd name="connsiteX945" fmla="*/ 2228887 w 9362225"/>
                <a:gd name="connsiteY945" fmla="*/ 6289126 h 11687727"/>
                <a:gd name="connsiteX946" fmla="*/ 3452502 w 9362225"/>
                <a:gd name="connsiteY946" fmla="*/ 6340673 h 11687727"/>
                <a:gd name="connsiteX947" fmla="*/ 3454842 w 9362225"/>
                <a:gd name="connsiteY947" fmla="*/ 6385101 h 11687727"/>
                <a:gd name="connsiteX948" fmla="*/ 2865001 w 9362225"/>
                <a:gd name="connsiteY948" fmla="*/ 6428808 h 11687727"/>
                <a:gd name="connsiteX949" fmla="*/ 2442365 w 9362225"/>
                <a:gd name="connsiteY949" fmla="*/ 6388856 h 11687727"/>
                <a:gd name="connsiteX950" fmla="*/ 2579010 w 9362225"/>
                <a:gd name="connsiteY950" fmla="*/ 6350181 h 11687727"/>
                <a:gd name="connsiteX951" fmla="*/ 2803122 w 9362225"/>
                <a:gd name="connsiteY951" fmla="*/ 6356434 h 11687727"/>
                <a:gd name="connsiteX952" fmla="*/ 2707209 w 9362225"/>
                <a:gd name="connsiteY952" fmla="*/ 6366243 h 11687727"/>
                <a:gd name="connsiteX953" fmla="*/ 2532653 w 9362225"/>
                <a:gd name="connsiteY953" fmla="*/ 6396617 h 11687727"/>
                <a:gd name="connsiteX954" fmla="*/ 2895941 w 9362225"/>
                <a:gd name="connsiteY954" fmla="*/ 6405675 h 11687727"/>
                <a:gd name="connsiteX955" fmla="*/ 3412078 w 9362225"/>
                <a:gd name="connsiteY955" fmla="*/ 6369249 h 11687727"/>
                <a:gd name="connsiteX956" fmla="*/ 3198049 w 9362225"/>
                <a:gd name="connsiteY956" fmla="*/ 6338437 h 11687727"/>
                <a:gd name="connsiteX957" fmla="*/ 2472067 w 9362225"/>
                <a:gd name="connsiteY957" fmla="*/ 6311788 h 11687727"/>
                <a:gd name="connsiteX958" fmla="*/ 2022463 w 9362225"/>
                <a:gd name="connsiteY958" fmla="*/ 6344564 h 11687727"/>
                <a:gd name="connsiteX959" fmla="*/ 2055458 w 9362225"/>
                <a:gd name="connsiteY959" fmla="*/ 6458794 h 11687727"/>
                <a:gd name="connsiteX960" fmla="*/ 2373060 w 9362225"/>
                <a:gd name="connsiteY960" fmla="*/ 6493873 h 11687727"/>
                <a:gd name="connsiteX961" fmla="*/ 3158929 w 9362225"/>
                <a:gd name="connsiteY961" fmla="*/ 6493873 h 11687727"/>
                <a:gd name="connsiteX962" fmla="*/ 4190144 w 9362225"/>
                <a:gd name="connsiteY962" fmla="*/ 6325563 h 11687727"/>
                <a:gd name="connsiteX963" fmla="*/ 4297510 w 9362225"/>
                <a:gd name="connsiteY963" fmla="*/ 6313192 h 11687727"/>
                <a:gd name="connsiteX964" fmla="*/ 3941704 w 9362225"/>
                <a:gd name="connsiteY964" fmla="*/ 6411896 h 11687727"/>
                <a:gd name="connsiteX965" fmla="*/ 3214620 w 9362225"/>
                <a:gd name="connsiteY965" fmla="*/ 6514718 h 11687727"/>
                <a:gd name="connsiteX966" fmla="*/ 2490631 w 9362225"/>
                <a:gd name="connsiteY966" fmla="*/ 6523975 h 11687727"/>
                <a:gd name="connsiteX967" fmla="*/ 1488505 w 9362225"/>
                <a:gd name="connsiteY967" fmla="*/ 6606993 h 11687727"/>
                <a:gd name="connsiteX968" fmla="*/ 1572130 w 9362225"/>
                <a:gd name="connsiteY968" fmla="*/ 6470568 h 11687727"/>
                <a:gd name="connsiteX969" fmla="*/ 1567969 w 9362225"/>
                <a:gd name="connsiteY969" fmla="*/ 6453991 h 11687727"/>
                <a:gd name="connsiteX970" fmla="*/ 1551281 w 9362225"/>
                <a:gd name="connsiteY970" fmla="*/ 6469593 h 11687727"/>
                <a:gd name="connsiteX971" fmla="*/ 1462192 w 9362225"/>
                <a:gd name="connsiteY971" fmla="*/ 6505158 h 11687727"/>
                <a:gd name="connsiteX972" fmla="*/ 1355118 w 9362225"/>
                <a:gd name="connsiteY972" fmla="*/ 6418410 h 11687727"/>
                <a:gd name="connsiteX973" fmla="*/ 1327626 w 9362225"/>
                <a:gd name="connsiteY973" fmla="*/ 6405850 h 11687727"/>
                <a:gd name="connsiteX974" fmla="*/ 1316648 w 9362225"/>
                <a:gd name="connsiteY974" fmla="*/ 6564964 h 11687727"/>
                <a:gd name="connsiteX975" fmla="*/ 1488505 w 9362225"/>
                <a:gd name="connsiteY975" fmla="*/ 6606992 h 11687727"/>
                <a:gd name="connsiteX976" fmla="*/ 7748098 w 9362225"/>
                <a:gd name="connsiteY976" fmla="*/ 6546929 h 11687727"/>
                <a:gd name="connsiteX977" fmla="*/ 7812207 w 9362225"/>
                <a:gd name="connsiteY977" fmla="*/ 6399994 h 11687727"/>
                <a:gd name="connsiteX978" fmla="*/ 7789588 w 9362225"/>
                <a:gd name="connsiteY978" fmla="*/ 6411597 h 11687727"/>
                <a:gd name="connsiteX979" fmla="*/ 7649341 w 9362225"/>
                <a:gd name="connsiteY979" fmla="*/ 6447237 h 11687727"/>
                <a:gd name="connsiteX980" fmla="*/ 7591796 w 9362225"/>
                <a:gd name="connsiteY980" fmla="*/ 6374769 h 11687727"/>
                <a:gd name="connsiteX981" fmla="*/ 7565546 w 9362225"/>
                <a:gd name="connsiteY981" fmla="*/ 6366356 h 11687727"/>
                <a:gd name="connsiteX982" fmla="*/ 7557558 w 9362225"/>
                <a:gd name="connsiteY982" fmla="*/ 6509955 h 11687727"/>
                <a:gd name="connsiteX983" fmla="*/ 7682604 w 9362225"/>
                <a:gd name="connsiteY983" fmla="*/ 6567037 h 11687727"/>
                <a:gd name="connsiteX984" fmla="*/ 7748098 w 9362225"/>
                <a:gd name="connsiteY984" fmla="*/ 6546930 h 11687727"/>
                <a:gd name="connsiteX985" fmla="*/ 6658211 w 9362225"/>
                <a:gd name="connsiteY985" fmla="*/ 5675741 h 11687727"/>
                <a:gd name="connsiteX986" fmla="*/ 7425516 w 9362225"/>
                <a:gd name="connsiteY986" fmla="*/ 5664835 h 11687727"/>
                <a:gd name="connsiteX987" fmla="*/ 7567839 w 9362225"/>
                <a:gd name="connsiteY987" fmla="*/ 5660680 h 11687727"/>
                <a:gd name="connsiteX988" fmla="*/ 7565622 w 9362225"/>
                <a:gd name="connsiteY988" fmla="*/ 5540040 h 11687727"/>
                <a:gd name="connsiteX989" fmla="*/ 7558936 w 9362225"/>
                <a:gd name="connsiteY989" fmla="*/ 5414570 h 11687727"/>
                <a:gd name="connsiteX990" fmla="*/ 7418830 w 9362225"/>
                <a:gd name="connsiteY990" fmla="*/ 5416043 h 11687727"/>
                <a:gd name="connsiteX991" fmla="*/ 6880978 w 9362225"/>
                <a:gd name="connsiteY991" fmla="*/ 5434831 h 11687727"/>
                <a:gd name="connsiteX992" fmla="*/ 6237431 w 9362225"/>
                <a:gd name="connsiteY992" fmla="*/ 5456444 h 11687727"/>
                <a:gd name="connsiteX993" fmla="*/ 4845144 w 9362225"/>
                <a:gd name="connsiteY993" fmla="*/ 5496931 h 11687727"/>
                <a:gd name="connsiteX994" fmla="*/ 4232538 w 9362225"/>
                <a:gd name="connsiteY994" fmla="*/ 5512980 h 11687727"/>
                <a:gd name="connsiteX995" fmla="*/ 2707210 w 9362225"/>
                <a:gd name="connsiteY995" fmla="*/ 5509216 h 11687727"/>
                <a:gd name="connsiteX996" fmla="*/ 2029099 w 9362225"/>
                <a:gd name="connsiteY996" fmla="*/ 5499134 h 11687727"/>
                <a:gd name="connsiteX997" fmla="*/ 1607786 w 9362225"/>
                <a:gd name="connsiteY997" fmla="*/ 5494736 h 11687727"/>
                <a:gd name="connsiteX998" fmla="*/ 1578309 w 9362225"/>
                <a:gd name="connsiteY998" fmla="*/ 5515014 h 11687727"/>
                <a:gd name="connsiteX999" fmla="*/ 1548832 w 9362225"/>
                <a:gd name="connsiteY999" fmla="*/ 5535288 h 11687727"/>
                <a:gd name="connsiteX1000" fmla="*/ 1553163 w 9362225"/>
                <a:gd name="connsiteY1000" fmla="*/ 5597983 h 11687727"/>
                <a:gd name="connsiteX1001" fmla="*/ 1561515 w 9362225"/>
                <a:gd name="connsiteY1001" fmla="*/ 5664694 h 11687727"/>
                <a:gd name="connsiteX1002" fmla="*/ 3025889 w 9362225"/>
                <a:gd name="connsiteY1002" fmla="*/ 5684918 h 11687727"/>
                <a:gd name="connsiteX1003" fmla="*/ 6658212 w 9362225"/>
                <a:gd name="connsiteY1003" fmla="*/ 5675735 h 11687727"/>
                <a:gd name="connsiteX1004" fmla="*/ 4285134 w 9362225"/>
                <a:gd name="connsiteY1004" fmla="*/ 5487549 h 11687727"/>
                <a:gd name="connsiteX1005" fmla="*/ 5030782 w 9362225"/>
                <a:gd name="connsiteY1005" fmla="*/ 5468955 h 11687727"/>
                <a:gd name="connsiteX1006" fmla="*/ 6252901 w 9362225"/>
                <a:gd name="connsiteY1006" fmla="*/ 5431808 h 11687727"/>
                <a:gd name="connsiteX1007" fmla="*/ 6911917 w 9362225"/>
                <a:gd name="connsiteY1007" fmla="*/ 5410311 h 11687727"/>
                <a:gd name="connsiteX1008" fmla="*/ 7494760 w 9362225"/>
                <a:gd name="connsiteY1008" fmla="*/ 5387915 h 11687727"/>
                <a:gd name="connsiteX1009" fmla="*/ 7520689 w 9362225"/>
                <a:gd name="connsiteY1009" fmla="*/ 5384725 h 11687727"/>
                <a:gd name="connsiteX1010" fmla="*/ 7478720 w 9362225"/>
                <a:gd name="connsiteY1010" fmla="*/ 5343289 h 11687727"/>
                <a:gd name="connsiteX1011" fmla="*/ 7425653 w 9362225"/>
                <a:gd name="connsiteY1011" fmla="*/ 5272464 h 11687727"/>
                <a:gd name="connsiteX1012" fmla="*/ 7264629 w 9362225"/>
                <a:gd name="connsiteY1012" fmla="*/ 5249048 h 11687727"/>
                <a:gd name="connsiteX1013" fmla="*/ 6571579 w 9362225"/>
                <a:gd name="connsiteY1013" fmla="*/ 5274122 h 11687727"/>
                <a:gd name="connsiteX1014" fmla="*/ 5856872 w 9362225"/>
                <a:gd name="connsiteY1014" fmla="*/ 5295835 h 11687727"/>
                <a:gd name="connsiteX1015" fmla="*/ 5179293 w 9362225"/>
                <a:gd name="connsiteY1015" fmla="*/ 5318094 h 11687727"/>
                <a:gd name="connsiteX1016" fmla="*/ 2263586 w 9362225"/>
                <a:gd name="connsiteY1016" fmla="*/ 5331195 h 11687727"/>
                <a:gd name="connsiteX1017" fmla="*/ 1686923 w 9362225"/>
                <a:gd name="connsiteY1017" fmla="*/ 5330213 h 11687727"/>
                <a:gd name="connsiteX1018" fmla="*/ 1676732 w 9362225"/>
                <a:gd name="connsiteY1018" fmla="*/ 5365257 h 11687727"/>
                <a:gd name="connsiteX1019" fmla="*/ 1651618 w 9362225"/>
                <a:gd name="connsiteY1019" fmla="*/ 5429747 h 11687727"/>
                <a:gd name="connsiteX1020" fmla="*/ 1636694 w 9362225"/>
                <a:gd name="connsiteY1020" fmla="*/ 5465586 h 11687727"/>
                <a:gd name="connsiteX1021" fmla="*/ 1792940 w 9362225"/>
                <a:gd name="connsiteY1021" fmla="*/ 5471974 h 11687727"/>
                <a:gd name="connsiteX1022" fmla="*/ 2311180 w 9362225"/>
                <a:gd name="connsiteY1022" fmla="*/ 5478600 h 11687727"/>
                <a:gd name="connsiteX1023" fmla="*/ 2933068 w 9362225"/>
                <a:gd name="connsiteY1023" fmla="*/ 5489973 h 11687727"/>
                <a:gd name="connsiteX1024" fmla="*/ 4285134 w 9362225"/>
                <a:gd name="connsiteY1024" fmla="*/ 5487541 h 11687727"/>
                <a:gd name="connsiteX1025" fmla="*/ 1348720 w 9362225"/>
                <a:gd name="connsiteY1025" fmla="*/ 5388221 h 11687727"/>
                <a:gd name="connsiteX1026" fmla="*/ 1374862 w 9362225"/>
                <a:gd name="connsiteY1026" fmla="*/ 5341820 h 11687727"/>
                <a:gd name="connsiteX1027" fmla="*/ 1416649 w 9362225"/>
                <a:gd name="connsiteY1027" fmla="*/ 5323503 h 11687727"/>
                <a:gd name="connsiteX1028" fmla="*/ 1526187 w 9362225"/>
                <a:gd name="connsiteY1028" fmla="*/ 5385854 h 11687727"/>
                <a:gd name="connsiteX1029" fmla="*/ 1540265 w 9362225"/>
                <a:gd name="connsiteY1029" fmla="*/ 5408501 h 11687727"/>
                <a:gd name="connsiteX1030" fmla="*/ 1564886 w 9362225"/>
                <a:gd name="connsiteY1030" fmla="*/ 5370943 h 11687727"/>
                <a:gd name="connsiteX1031" fmla="*/ 1575662 w 9362225"/>
                <a:gd name="connsiteY1031" fmla="*/ 5311522 h 11687727"/>
                <a:gd name="connsiteX1032" fmla="*/ 1367262 w 9362225"/>
                <a:gd name="connsiteY1032" fmla="*/ 5229961 h 11687727"/>
                <a:gd name="connsiteX1033" fmla="*/ 1298701 w 9362225"/>
                <a:gd name="connsiteY1033" fmla="*/ 5359062 h 11687727"/>
                <a:gd name="connsiteX1034" fmla="*/ 1330261 w 9362225"/>
                <a:gd name="connsiteY1034" fmla="*/ 5416306 h 11687727"/>
                <a:gd name="connsiteX1035" fmla="*/ 1348719 w 9362225"/>
                <a:gd name="connsiteY1035" fmla="*/ 5388221 h 11687727"/>
                <a:gd name="connsiteX1036" fmla="*/ 4149000 w 9362225"/>
                <a:gd name="connsiteY1036" fmla="*/ 5302104 h 11687727"/>
                <a:gd name="connsiteX1037" fmla="*/ 5228796 w 9362225"/>
                <a:gd name="connsiteY1037" fmla="*/ 5293718 h 11687727"/>
                <a:gd name="connsiteX1038" fmla="*/ 6491136 w 9362225"/>
                <a:gd name="connsiteY1038" fmla="*/ 5252445 h 11687727"/>
                <a:gd name="connsiteX1039" fmla="*/ 7365170 w 9362225"/>
                <a:gd name="connsiteY1039" fmla="*/ 5219368 h 11687727"/>
                <a:gd name="connsiteX1040" fmla="*/ 7406952 w 9362225"/>
                <a:gd name="connsiteY1040" fmla="*/ 5215236 h 11687727"/>
                <a:gd name="connsiteX1041" fmla="*/ 7411190 w 9362225"/>
                <a:gd name="connsiteY1041" fmla="*/ 5176827 h 11687727"/>
                <a:gd name="connsiteX1042" fmla="*/ 7428206 w 9362225"/>
                <a:gd name="connsiteY1042" fmla="*/ 5109533 h 11687727"/>
                <a:gd name="connsiteX1043" fmla="*/ 7440985 w 9362225"/>
                <a:gd name="connsiteY1043" fmla="*/ 5074337 h 11687727"/>
                <a:gd name="connsiteX1044" fmla="*/ 7143964 w 9362225"/>
                <a:gd name="connsiteY1044" fmla="*/ 5091543 h 11687727"/>
                <a:gd name="connsiteX1045" fmla="*/ 5674328 w 9362225"/>
                <a:gd name="connsiteY1045" fmla="*/ 5168877 h 11687727"/>
                <a:gd name="connsiteX1046" fmla="*/ 4712102 w 9362225"/>
                <a:gd name="connsiteY1046" fmla="*/ 5202780 h 11687727"/>
                <a:gd name="connsiteX1047" fmla="*/ 3384789 w 9362225"/>
                <a:gd name="connsiteY1047" fmla="*/ 5227841 h 11687727"/>
                <a:gd name="connsiteX1048" fmla="*/ 2388530 w 9362225"/>
                <a:gd name="connsiteY1048" fmla="*/ 5233365 h 11687727"/>
                <a:gd name="connsiteX1049" fmla="*/ 1904323 w 9362225"/>
                <a:gd name="connsiteY1049" fmla="*/ 5243040 h 11687727"/>
                <a:gd name="connsiteX1050" fmla="*/ 1685436 w 9362225"/>
                <a:gd name="connsiteY1050" fmla="*/ 5283289 h 11687727"/>
                <a:gd name="connsiteX1051" fmla="*/ 1689397 w 9362225"/>
                <a:gd name="connsiteY1051" fmla="*/ 5301851 h 11687727"/>
                <a:gd name="connsiteX1052" fmla="*/ 1806916 w 9362225"/>
                <a:gd name="connsiteY1052" fmla="*/ 5305644 h 11687727"/>
                <a:gd name="connsiteX1053" fmla="*/ 2602014 w 9362225"/>
                <a:gd name="connsiteY1053" fmla="*/ 5306134 h 11687727"/>
                <a:gd name="connsiteX1054" fmla="*/ 4149000 w 9362225"/>
                <a:gd name="connsiteY1054" fmla="*/ 5302094 h 11687727"/>
                <a:gd name="connsiteX1055" fmla="*/ 7564744 w 9362225"/>
                <a:gd name="connsiteY1055" fmla="*/ 5267574 h 11687727"/>
                <a:gd name="connsiteX1056" fmla="*/ 7664042 w 9362225"/>
                <a:gd name="connsiteY1056" fmla="*/ 5178125 h 11687727"/>
                <a:gd name="connsiteX1057" fmla="*/ 7753101 w 9362225"/>
                <a:gd name="connsiteY1057" fmla="*/ 5212826 h 11687727"/>
                <a:gd name="connsiteX1058" fmla="*/ 7786900 w 9362225"/>
                <a:gd name="connsiteY1058" fmla="*/ 5211235 h 11687727"/>
                <a:gd name="connsiteX1059" fmla="*/ 7590594 w 9362225"/>
                <a:gd name="connsiteY1059" fmla="*/ 5084948 h 11687727"/>
                <a:gd name="connsiteX1060" fmla="*/ 7515093 w 9362225"/>
                <a:gd name="connsiteY1060" fmla="*/ 5236371 h 11687727"/>
                <a:gd name="connsiteX1061" fmla="*/ 7556542 w 9362225"/>
                <a:gd name="connsiteY1061" fmla="*/ 5286380 h 11687727"/>
                <a:gd name="connsiteX1062" fmla="*/ 7564744 w 9362225"/>
                <a:gd name="connsiteY1062" fmla="*/ 5267571 h 11687727"/>
                <a:gd name="connsiteX1063" fmla="*/ 1496567 w 9362225"/>
                <a:gd name="connsiteY1063" fmla="*/ 3708265 h 11687727"/>
                <a:gd name="connsiteX1064" fmla="*/ 1591162 w 9362225"/>
                <a:gd name="connsiteY1064" fmla="*/ 3619062 h 11687727"/>
                <a:gd name="connsiteX1065" fmla="*/ 1578998 w 9362225"/>
                <a:gd name="connsiteY1065" fmla="*/ 3565104 h 11687727"/>
                <a:gd name="connsiteX1066" fmla="*/ 1490720 w 9362225"/>
                <a:gd name="connsiteY1066" fmla="*/ 3598726 h 11687727"/>
                <a:gd name="connsiteX1067" fmla="*/ 1385755 w 9362225"/>
                <a:gd name="connsiteY1067" fmla="*/ 3513860 h 11687727"/>
                <a:gd name="connsiteX1068" fmla="*/ 1358566 w 9362225"/>
                <a:gd name="connsiteY1068" fmla="*/ 3498093 h 11687727"/>
                <a:gd name="connsiteX1069" fmla="*/ 1324499 w 9362225"/>
                <a:gd name="connsiteY1069" fmla="*/ 3588128 h 11687727"/>
                <a:gd name="connsiteX1070" fmla="*/ 1383997 w 9362225"/>
                <a:gd name="connsiteY1070" fmla="*/ 3687068 h 11687727"/>
                <a:gd name="connsiteX1071" fmla="*/ 1496566 w 9362225"/>
                <a:gd name="connsiteY1071" fmla="*/ 3708265 h 11687727"/>
                <a:gd name="connsiteX1072" fmla="*/ 7773378 w 9362225"/>
                <a:gd name="connsiteY1072" fmla="*/ 3642922 h 11687727"/>
                <a:gd name="connsiteX1073" fmla="*/ 7849390 w 9362225"/>
                <a:gd name="connsiteY1073" fmla="*/ 3524233 h 11687727"/>
                <a:gd name="connsiteX1074" fmla="*/ 7817132 w 9362225"/>
                <a:gd name="connsiteY1074" fmla="*/ 3507086 h 11687727"/>
                <a:gd name="connsiteX1075" fmla="*/ 7684266 w 9362225"/>
                <a:gd name="connsiteY1075" fmla="*/ 3541349 h 11687727"/>
                <a:gd name="connsiteX1076" fmla="*/ 7622782 w 9362225"/>
                <a:gd name="connsiteY1076" fmla="*/ 3474070 h 11687727"/>
                <a:gd name="connsiteX1077" fmla="*/ 7603435 w 9362225"/>
                <a:gd name="connsiteY1077" fmla="*/ 3450174 h 11687727"/>
                <a:gd name="connsiteX1078" fmla="*/ 7579360 w 9362225"/>
                <a:gd name="connsiteY1078" fmla="*/ 3586782 h 11687727"/>
                <a:gd name="connsiteX1079" fmla="*/ 7638427 w 9362225"/>
                <a:gd name="connsiteY1079" fmla="*/ 3641250 h 11687727"/>
                <a:gd name="connsiteX1080" fmla="*/ 7773378 w 9362225"/>
                <a:gd name="connsiteY1080" fmla="*/ 3642926 h 11687727"/>
                <a:gd name="connsiteX1081" fmla="*/ 1339673 w 9362225"/>
                <a:gd name="connsiteY1081" fmla="*/ 11116354 h 11687727"/>
                <a:gd name="connsiteX1082" fmla="*/ 640948 w 9362225"/>
                <a:gd name="connsiteY1082" fmla="*/ 11110997 h 11687727"/>
                <a:gd name="connsiteX1083" fmla="*/ 639712 w 9362225"/>
                <a:gd name="connsiteY1083" fmla="*/ 11100152 h 11687727"/>
                <a:gd name="connsiteX1084" fmla="*/ 2783322 w 9362225"/>
                <a:gd name="connsiteY1084" fmla="*/ 11091543 h 11687727"/>
                <a:gd name="connsiteX1085" fmla="*/ 5881626 w 9362225"/>
                <a:gd name="connsiteY1085" fmla="*/ 11061726 h 11687727"/>
                <a:gd name="connsiteX1086" fmla="*/ 6679871 w 9362225"/>
                <a:gd name="connsiteY1086" fmla="*/ 11037082 h 11687727"/>
                <a:gd name="connsiteX1087" fmla="*/ 7976244 w 9362225"/>
                <a:gd name="connsiteY1087" fmla="*/ 10971900 h 11687727"/>
                <a:gd name="connsiteX1088" fmla="*/ 8779846 w 9362225"/>
                <a:gd name="connsiteY1088" fmla="*/ 10922168 h 11687727"/>
                <a:gd name="connsiteX1089" fmla="*/ 8973390 w 9362225"/>
                <a:gd name="connsiteY1089" fmla="*/ 10933426 h 11687727"/>
                <a:gd name="connsiteX1090" fmla="*/ 8831916 w 9362225"/>
                <a:gd name="connsiteY1090" fmla="*/ 10943571 h 11687727"/>
                <a:gd name="connsiteX1091" fmla="*/ 7970057 w 9362225"/>
                <a:gd name="connsiteY1091" fmla="*/ 10996644 h 11687727"/>
                <a:gd name="connsiteX1092" fmla="*/ 6775784 w 9362225"/>
                <a:gd name="connsiteY1092" fmla="*/ 11058290 h 11687727"/>
                <a:gd name="connsiteX1093" fmla="*/ 5853780 w 9362225"/>
                <a:gd name="connsiteY1093" fmla="*/ 11086382 h 11687727"/>
                <a:gd name="connsiteX1094" fmla="*/ 4189223 w 9362225"/>
                <a:gd name="connsiteY1094" fmla="*/ 11113959 h 11687727"/>
                <a:gd name="connsiteX1095" fmla="*/ 2762902 w 9362225"/>
                <a:gd name="connsiteY1095" fmla="*/ 11115381 h 11687727"/>
                <a:gd name="connsiteX1096" fmla="*/ 1339675 w 9362225"/>
                <a:gd name="connsiteY1096" fmla="*/ 11116364 h 11687727"/>
                <a:gd name="connsiteX1097" fmla="*/ 1639788 w 9362225"/>
                <a:gd name="connsiteY1097" fmla="*/ 11027883 h 11687727"/>
                <a:gd name="connsiteX1098" fmla="*/ 819886 w 9362225"/>
                <a:gd name="connsiteY1098" fmla="*/ 11005644 h 11687727"/>
                <a:gd name="connsiteX1099" fmla="*/ 826078 w 9362225"/>
                <a:gd name="connsiteY1099" fmla="*/ 10993633 h 11687727"/>
                <a:gd name="connsiteX1100" fmla="*/ 1419952 w 9362225"/>
                <a:gd name="connsiteY1100" fmla="*/ 10999756 h 11687727"/>
                <a:gd name="connsiteX1101" fmla="*/ 2256868 w 9362225"/>
                <a:gd name="connsiteY1101" fmla="*/ 11003282 h 11687727"/>
                <a:gd name="connsiteX1102" fmla="*/ 2769089 w 9362225"/>
                <a:gd name="connsiteY1102" fmla="*/ 10990108 h 11687727"/>
                <a:gd name="connsiteX1103" fmla="*/ 3517830 w 9362225"/>
                <a:gd name="connsiteY1103" fmla="*/ 10990666 h 11687727"/>
                <a:gd name="connsiteX1104" fmla="*/ 4826580 w 9362225"/>
                <a:gd name="connsiteY1104" fmla="*/ 10965766 h 11687727"/>
                <a:gd name="connsiteX1105" fmla="*/ 5655764 w 9362225"/>
                <a:gd name="connsiteY1105" fmla="*/ 10934975 h 11687727"/>
                <a:gd name="connsiteX1106" fmla="*/ 7193468 w 9362225"/>
                <a:gd name="connsiteY1106" fmla="*/ 10860344 h 11687727"/>
                <a:gd name="connsiteX1107" fmla="*/ 8539345 w 9362225"/>
                <a:gd name="connsiteY1107" fmla="*/ 10791034 h 11687727"/>
                <a:gd name="connsiteX1108" fmla="*/ 8774488 w 9362225"/>
                <a:gd name="connsiteY1108" fmla="*/ 10798760 h 11687727"/>
                <a:gd name="connsiteX1109" fmla="*/ 8539345 w 9362225"/>
                <a:gd name="connsiteY1109" fmla="*/ 10812187 h 11687727"/>
                <a:gd name="connsiteX1110" fmla="*/ 7221314 w 9362225"/>
                <a:gd name="connsiteY1110" fmla="*/ 10882400 h 11687727"/>
                <a:gd name="connsiteX1111" fmla="*/ 5760960 w 9362225"/>
                <a:gd name="connsiteY1111" fmla="*/ 10956522 h 11687727"/>
                <a:gd name="connsiteX1112" fmla="*/ 4869895 w 9362225"/>
                <a:gd name="connsiteY1112" fmla="*/ 10987420 h 11687727"/>
                <a:gd name="connsiteX1113" fmla="*/ 3827227 w 9362225"/>
                <a:gd name="connsiteY1113" fmla="*/ 11014850 h 11687727"/>
                <a:gd name="connsiteX1114" fmla="*/ 2487537 w 9362225"/>
                <a:gd name="connsiteY1114" fmla="*/ 11020331 h 11687727"/>
                <a:gd name="connsiteX1115" fmla="*/ 1639789 w 9362225"/>
                <a:gd name="connsiteY1115" fmla="*/ 11027891 h 11687727"/>
                <a:gd name="connsiteX1116" fmla="*/ 3889106 w 9362225"/>
                <a:gd name="connsiteY1116" fmla="*/ 10854653 h 11687727"/>
                <a:gd name="connsiteX1117" fmla="*/ 3143459 w 9362225"/>
                <a:gd name="connsiteY1117" fmla="*/ 10836166 h 11687727"/>
                <a:gd name="connsiteX1118" fmla="*/ 2391624 w 9362225"/>
                <a:gd name="connsiteY1118" fmla="*/ 10817016 h 11687727"/>
                <a:gd name="connsiteX1119" fmla="*/ 1246718 w 9362225"/>
                <a:gd name="connsiteY1119" fmla="*/ 10814514 h 11687727"/>
                <a:gd name="connsiteX1120" fmla="*/ 1038595 w 9362225"/>
                <a:gd name="connsiteY1120" fmla="*/ 10820892 h 11687727"/>
                <a:gd name="connsiteX1121" fmla="*/ 1030276 w 9362225"/>
                <a:gd name="connsiteY1121" fmla="*/ 10809137 h 11687727"/>
                <a:gd name="connsiteX1122" fmla="*/ 1345861 w 9362225"/>
                <a:gd name="connsiteY1122" fmla="*/ 10785654 h 11687727"/>
                <a:gd name="connsiteX1123" fmla="*/ 2472067 w 9362225"/>
                <a:gd name="connsiteY1123" fmla="*/ 10795195 h 11687727"/>
                <a:gd name="connsiteX1124" fmla="*/ 3087767 w 9362225"/>
                <a:gd name="connsiteY1124" fmla="*/ 10810940 h 11687727"/>
                <a:gd name="connsiteX1125" fmla="*/ 3879824 w 9362225"/>
                <a:gd name="connsiteY1125" fmla="*/ 10830549 h 11687727"/>
                <a:gd name="connsiteX1126" fmla="*/ 4962714 w 9362225"/>
                <a:gd name="connsiteY1126" fmla="*/ 10826809 h 11687727"/>
                <a:gd name="connsiteX1127" fmla="*/ 5497971 w 9362225"/>
                <a:gd name="connsiteY1127" fmla="*/ 10811183 h 11687727"/>
                <a:gd name="connsiteX1128" fmla="*/ 6834567 w 9362225"/>
                <a:gd name="connsiteY1128" fmla="*/ 10743041 h 11687727"/>
                <a:gd name="connsiteX1129" fmla="*/ 8434248 w 9362225"/>
                <a:gd name="connsiteY1129" fmla="*/ 10658918 h 11687727"/>
                <a:gd name="connsiteX1130" fmla="*/ 8615941 w 9362225"/>
                <a:gd name="connsiteY1130" fmla="*/ 10664831 h 11687727"/>
                <a:gd name="connsiteX1131" fmla="*/ 8615848 w 9362225"/>
                <a:gd name="connsiteY1131" fmla="*/ 10677405 h 11687727"/>
                <a:gd name="connsiteX1132" fmla="*/ 8338241 w 9362225"/>
                <a:gd name="connsiteY1132" fmla="*/ 10687042 h 11687727"/>
                <a:gd name="connsiteX1133" fmla="*/ 7570935 w 9362225"/>
                <a:gd name="connsiteY1133" fmla="*/ 10718488 h 11687727"/>
                <a:gd name="connsiteX1134" fmla="*/ 6599428 w 9362225"/>
                <a:gd name="connsiteY1134" fmla="*/ 10782945 h 11687727"/>
                <a:gd name="connsiteX1135" fmla="*/ 5482505 w 9362225"/>
                <a:gd name="connsiteY1135" fmla="*/ 10835959 h 11687727"/>
                <a:gd name="connsiteX1136" fmla="*/ 4944154 w 9362225"/>
                <a:gd name="connsiteY1136" fmla="*/ 10851562 h 11687727"/>
                <a:gd name="connsiteX1137" fmla="*/ 3889109 w 9362225"/>
                <a:gd name="connsiteY1137" fmla="*/ 10854651 h 11687727"/>
                <a:gd name="connsiteX1138" fmla="*/ 4820392 w 9362225"/>
                <a:gd name="connsiteY1138" fmla="*/ 10674918 h 11687727"/>
                <a:gd name="connsiteX1139" fmla="*/ 3870380 w 9362225"/>
                <a:gd name="connsiteY1139" fmla="*/ 10650373 h 11687727"/>
                <a:gd name="connsiteX1140" fmla="*/ 2775276 w 9362225"/>
                <a:gd name="connsiteY1140" fmla="*/ 10616238 h 11687727"/>
                <a:gd name="connsiteX1141" fmla="*/ 1512936 w 9362225"/>
                <a:gd name="connsiteY1141" fmla="*/ 10607171 h 11687727"/>
                <a:gd name="connsiteX1142" fmla="*/ 866606 w 9362225"/>
                <a:gd name="connsiteY1142" fmla="*/ 10619842 h 11687727"/>
                <a:gd name="connsiteX1143" fmla="*/ 866183 w 9362225"/>
                <a:gd name="connsiteY1143" fmla="*/ 10608102 h 11687727"/>
                <a:gd name="connsiteX1144" fmla="*/ 1072552 w 9362225"/>
                <a:gd name="connsiteY1144" fmla="*/ 10599851 h 11687727"/>
                <a:gd name="connsiteX1145" fmla="*/ 1516031 w 9362225"/>
                <a:gd name="connsiteY1145" fmla="*/ 10583189 h 11687727"/>
                <a:gd name="connsiteX1146" fmla="*/ 3047548 w 9362225"/>
                <a:gd name="connsiteY1146" fmla="*/ 10606793 h 11687727"/>
                <a:gd name="connsiteX1147" fmla="*/ 3493080 w 9362225"/>
                <a:gd name="connsiteY1147" fmla="*/ 10619098 h 11687727"/>
                <a:gd name="connsiteX1148" fmla="*/ 4179941 w 9362225"/>
                <a:gd name="connsiteY1148" fmla="*/ 10631830 h 11687727"/>
                <a:gd name="connsiteX1149" fmla="*/ 4668789 w 9362225"/>
                <a:gd name="connsiteY1149" fmla="*/ 10644178 h 11687727"/>
                <a:gd name="connsiteX1150" fmla="*/ 6116768 w 9362225"/>
                <a:gd name="connsiteY1150" fmla="*/ 10609857 h 11687727"/>
                <a:gd name="connsiteX1151" fmla="*/ 7388390 w 9362225"/>
                <a:gd name="connsiteY1151" fmla="*/ 10557575 h 11687727"/>
                <a:gd name="connsiteX1152" fmla="*/ 8327400 w 9362225"/>
                <a:gd name="connsiteY1152" fmla="*/ 10545017 h 11687727"/>
                <a:gd name="connsiteX1153" fmla="*/ 8633254 w 9362225"/>
                <a:gd name="connsiteY1153" fmla="*/ 10541566 h 11687727"/>
                <a:gd name="connsiteX1154" fmla="*/ 8634812 w 9362225"/>
                <a:gd name="connsiteY1154" fmla="*/ 10553774 h 11687727"/>
                <a:gd name="connsiteX1155" fmla="*/ 7351262 w 9362225"/>
                <a:gd name="connsiteY1155" fmla="*/ 10582364 h 11687727"/>
                <a:gd name="connsiteX1156" fmla="*/ 6184835 w 9362225"/>
                <a:gd name="connsiteY1156" fmla="*/ 10628870 h 11687727"/>
                <a:gd name="connsiteX1157" fmla="*/ 5269019 w 9362225"/>
                <a:gd name="connsiteY1157" fmla="*/ 10678080 h 11687727"/>
                <a:gd name="connsiteX1158" fmla="*/ 4820394 w 9362225"/>
                <a:gd name="connsiteY1158" fmla="*/ 10674917 h 11687727"/>
                <a:gd name="connsiteX1159" fmla="*/ 3947891 w 9362225"/>
                <a:gd name="connsiteY1159" fmla="*/ 10504665 h 11687727"/>
                <a:gd name="connsiteX1160" fmla="*/ 3542582 w 9362225"/>
                <a:gd name="connsiteY1160" fmla="*/ 10489259 h 11687727"/>
                <a:gd name="connsiteX1161" fmla="*/ 2093571 w 9362225"/>
                <a:gd name="connsiteY1161" fmla="*/ 10480877 h 11687727"/>
                <a:gd name="connsiteX1162" fmla="*/ 840925 w 9362225"/>
                <a:gd name="connsiteY1162" fmla="*/ 10475395 h 11687727"/>
                <a:gd name="connsiteX1163" fmla="*/ 843810 w 9362225"/>
                <a:gd name="connsiteY1163" fmla="*/ 10463021 h 11687727"/>
                <a:gd name="connsiteX1164" fmla="*/ 1078539 w 9362225"/>
                <a:gd name="connsiteY1164" fmla="*/ 10455651 h 11687727"/>
                <a:gd name="connsiteX1165" fmla="*/ 2004877 w 9362225"/>
                <a:gd name="connsiteY1165" fmla="*/ 10455651 h 11687727"/>
                <a:gd name="connsiteX1166" fmla="*/ 3691092 w 9362225"/>
                <a:gd name="connsiteY1166" fmla="*/ 10471708 h 11687727"/>
                <a:gd name="connsiteX1167" fmla="*/ 5170010 w 9362225"/>
                <a:gd name="connsiteY1167" fmla="*/ 10472453 h 11687727"/>
                <a:gd name="connsiteX1168" fmla="*/ 5661952 w 9362225"/>
                <a:gd name="connsiteY1168" fmla="*/ 10449222 h 11687727"/>
                <a:gd name="connsiteX1169" fmla="*/ 6172457 w 9362225"/>
                <a:gd name="connsiteY1169" fmla="*/ 10427824 h 11687727"/>
                <a:gd name="connsiteX1170" fmla="*/ 6568486 w 9362225"/>
                <a:gd name="connsiteY1170" fmla="*/ 10412319 h 11687727"/>
                <a:gd name="connsiteX1171" fmla="*/ 7134682 w 9362225"/>
                <a:gd name="connsiteY1171" fmla="*/ 10396426 h 11687727"/>
                <a:gd name="connsiteX1172" fmla="*/ 7848799 w 9362225"/>
                <a:gd name="connsiteY1172" fmla="*/ 10374650 h 11687727"/>
                <a:gd name="connsiteX1173" fmla="*/ 8130631 w 9362225"/>
                <a:gd name="connsiteY1173" fmla="*/ 10383772 h 11687727"/>
                <a:gd name="connsiteX1174" fmla="*/ 7116119 w 9362225"/>
                <a:gd name="connsiteY1174" fmla="*/ 10421266 h 11687727"/>
                <a:gd name="connsiteX1175" fmla="*/ 6163175 w 9362225"/>
                <a:gd name="connsiteY1175" fmla="*/ 10452368 h 11687727"/>
                <a:gd name="connsiteX1176" fmla="*/ 5649576 w 9362225"/>
                <a:gd name="connsiteY1176" fmla="*/ 10473826 h 11687727"/>
                <a:gd name="connsiteX1177" fmla="*/ 5225701 w 9362225"/>
                <a:gd name="connsiteY1177" fmla="*/ 10492580 h 11687727"/>
                <a:gd name="connsiteX1178" fmla="*/ 3947891 w 9362225"/>
                <a:gd name="connsiteY1178" fmla="*/ 10504675 h 11687727"/>
                <a:gd name="connsiteX1179" fmla="*/ 4696633 w 9362225"/>
                <a:gd name="connsiteY1179" fmla="*/ 10377817 h 11687727"/>
                <a:gd name="connsiteX1180" fmla="*/ 4417753 w 9362225"/>
                <a:gd name="connsiteY1180" fmla="*/ 10337512 h 11687727"/>
                <a:gd name="connsiteX1181" fmla="*/ 3675622 w 9362225"/>
                <a:gd name="connsiteY1181" fmla="*/ 10282380 h 11687727"/>
                <a:gd name="connsiteX1182" fmla="*/ 2308086 w 9362225"/>
                <a:gd name="connsiteY1182" fmla="*/ 10289112 h 11687727"/>
                <a:gd name="connsiteX1183" fmla="*/ 1212820 w 9362225"/>
                <a:gd name="connsiteY1183" fmla="*/ 10292919 h 11687727"/>
                <a:gd name="connsiteX1184" fmla="*/ 1181881 w 9362225"/>
                <a:gd name="connsiteY1184" fmla="*/ 10285256 h 11687727"/>
                <a:gd name="connsiteX1185" fmla="*/ 1228290 w 9362225"/>
                <a:gd name="connsiteY1185" fmla="*/ 10270174 h 11687727"/>
                <a:gd name="connsiteX1186" fmla="*/ 2249301 w 9362225"/>
                <a:gd name="connsiteY1186" fmla="*/ 10266037 h 11687727"/>
                <a:gd name="connsiteX1187" fmla="*/ 3576615 w 9362225"/>
                <a:gd name="connsiteY1187" fmla="*/ 10260116 h 11687727"/>
                <a:gd name="connsiteX1188" fmla="*/ 4402706 w 9362225"/>
                <a:gd name="connsiteY1188" fmla="*/ 10310064 h 11687727"/>
                <a:gd name="connsiteX1189" fmla="*/ 4701819 w 9362225"/>
                <a:gd name="connsiteY1189" fmla="*/ 10353173 h 11687727"/>
                <a:gd name="connsiteX1190" fmla="*/ 4783019 w 9362225"/>
                <a:gd name="connsiteY1190" fmla="*/ 10375906 h 11687727"/>
                <a:gd name="connsiteX1191" fmla="*/ 4768159 w 9362225"/>
                <a:gd name="connsiteY1191" fmla="*/ 10383331 h 11687727"/>
                <a:gd name="connsiteX1192" fmla="*/ 4696634 w 9362225"/>
                <a:gd name="connsiteY1192" fmla="*/ 10377815 h 11687727"/>
                <a:gd name="connsiteX1193" fmla="*/ 5392777 w 9362225"/>
                <a:gd name="connsiteY1193" fmla="*/ 10343033 h 11687727"/>
                <a:gd name="connsiteX1194" fmla="*/ 4605123 w 9362225"/>
                <a:gd name="connsiteY1194" fmla="*/ 10226680 h 11687727"/>
                <a:gd name="connsiteX1195" fmla="*/ 3295063 w 9362225"/>
                <a:gd name="connsiteY1195" fmla="*/ 10134357 h 11687727"/>
                <a:gd name="connsiteX1196" fmla="*/ 894141 w 9362225"/>
                <a:gd name="connsiteY1196" fmla="*/ 10125491 h 11687727"/>
                <a:gd name="connsiteX1197" fmla="*/ 3369319 w 9362225"/>
                <a:gd name="connsiteY1197" fmla="*/ 10111729 h 11687727"/>
                <a:gd name="connsiteX1198" fmla="*/ 4251101 w 9362225"/>
                <a:gd name="connsiteY1198" fmla="*/ 10143684 h 11687727"/>
                <a:gd name="connsiteX1199" fmla="*/ 4671881 w 9362225"/>
                <a:gd name="connsiteY1199" fmla="*/ 10214151 h 11687727"/>
                <a:gd name="connsiteX1200" fmla="*/ 5592824 w 9362225"/>
                <a:gd name="connsiteY1200" fmla="*/ 10322372 h 11687727"/>
                <a:gd name="connsiteX1201" fmla="*/ 6593237 w 9362225"/>
                <a:gd name="connsiteY1201" fmla="*/ 10241900 h 11687727"/>
                <a:gd name="connsiteX1202" fmla="*/ 7057333 w 9362225"/>
                <a:gd name="connsiteY1202" fmla="*/ 10180208 h 11687727"/>
                <a:gd name="connsiteX1203" fmla="*/ 7727532 w 9362225"/>
                <a:gd name="connsiteY1203" fmla="*/ 10077773 h 11687727"/>
                <a:gd name="connsiteX1204" fmla="*/ 8205196 w 9362225"/>
                <a:gd name="connsiteY1204" fmla="*/ 10013593 h 11687727"/>
                <a:gd name="connsiteX1205" fmla="*/ 8635405 w 9362225"/>
                <a:gd name="connsiteY1205" fmla="*/ 9994558 h 11687727"/>
                <a:gd name="connsiteX1206" fmla="*/ 8644872 w 9362225"/>
                <a:gd name="connsiteY1206" fmla="*/ 10006317 h 11687727"/>
                <a:gd name="connsiteX1207" fmla="*/ 8562708 w 9362225"/>
                <a:gd name="connsiteY1207" fmla="*/ 10015530 h 11687727"/>
                <a:gd name="connsiteX1208" fmla="*/ 8035028 w 9362225"/>
                <a:gd name="connsiteY1208" fmla="*/ 10050548 h 11687727"/>
                <a:gd name="connsiteX1209" fmla="*/ 7747273 w 9362225"/>
                <a:gd name="connsiteY1209" fmla="*/ 10099678 h 11687727"/>
                <a:gd name="connsiteX1210" fmla="*/ 7029487 w 9362225"/>
                <a:gd name="connsiteY1210" fmla="*/ 10208170 h 11687727"/>
                <a:gd name="connsiteX1211" fmla="*/ 6639647 w 9362225"/>
                <a:gd name="connsiteY1211" fmla="*/ 10260344 h 11687727"/>
                <a:gd name="connsiteX1212" fmla="*/ 5569133 w 9362225"/>
                <a:gd name="connsiteY1212" fmla="*/ 10345956 h 11687727"/>
                <a:gd name="connsiteX1213" fmla="*/ 5392777 w 9362225"/>
                <a:gd name="connsiteY1213" fmla="*/ 10343032 h 11687727"/>
                <a:gd name="connsiteX1214" fmla="*/ 7451299 w 9362225"/>
                <a:gd name="connsiteY1214" fmla="*/ 10287318 h 11687727"/>
                <a:gd name="connsiteX1215" fmla="*/ 7458002 w 9362225"/>
                <a:gd name="connsiteY1215" fmla="*/ 10270397 h 11687727"/>
                <a:gd name="connsiteX1216" fmla="*/ 7600645 w 9362225"/>
                <a:gd name="connsiteY1216" fmla="*/ 10251412 h 11687727"/>
                <a:gd name="connsiteX1217" fmla="*/ 7905324 w 9362225"/>
                <a:gd name="connsiteY1217" fmla="*/ 10210871 h 11687727"/>
                <a:gd name="connsiteX1218" fmla="*/ 8371668 w 9362225"/>
                <a:gd name="connsiteY1218" fmla="*/ 10170234 h 11687727"/>
                <a:gd name="connsiteX1219" fmla="*/ 8509369 w 9362225"/>
                <a:gd name="connsiteY1219" fmla="*/ 10172337 h 11687727"/>
                <a:gd name="connsiteX1220" fmla="*/ 8344425 w 9362225"/>
                <a:gd name="connsiteY1220" fmla="*/ 10195400 h 11687727"/>
                <a:gd name="connsiteX1221" fmla="*/ 7926739 w 9362225"/>
                <a:gd name="connsiteY1221" fmla="*/ 10232673 h 11687727"/>
                <a:gd name="connsiteX1222" fmla="*/ 7467796 w 9362225"/>
                <a:gd name="connsiteY1222" fmla="*/ 10291443 h 11687727"/>
                <a:gd name="connsiteX1223" fmla="*/ 7451298 w 9362225"/>
                <a:gd name="connsiteY1223" fmla="*/ 10287322 h 11687727"/>
                <a:gd name="connsiteX1224" fmla="*/ 5402058 w 9362225"/>
                <a:gd name="connsiteY1224" fmla="*/ 10241757 h 11687727"/>
                <a:gd name="connsiteX1225" fmla="*/ 4920954 w 9362225"/>
                <a:gd name="connsiteY1225" fmla="*/ 10158474 h 11687727"/>
                <a:gd name="connsiteX1226" fmla="*/ 4865027 w 9362225"/>
                <a:gd name="connsiteY1226" fmla="*/ 10020578 h 11687727"/>
                <a:gd name="connsiteX1227" fmla="*/ 5166916 w 9362225"/>
                <a:gd name="connsiteY1227" fmla="*/ 9982062 h 11687727"/>
                <a:gd name="connsiteX1228" fmla="*/ 5665046 w 9362225"/>
                <a:gd name="connsiteY1228" fmla="*/ 9950682 h 11687727"/>
                <a:gd name="connsiteX1229" fmla="*/ 6667493 w 9362225"/>
                <a:gd name="connsiteY1229" fmla="*/ 9973642 h 11687727"/>
                <a:gd name="connsiteX1230" fmla="*/ 6746768 w 9362225"/>
                <a:gd name="connsiteY1230" fmla="*/ 10014885 h 11687727"/>
                <a:gd name="connsiteX1231" fmla="*/ 5652670 w 9362225"/>
                <a:gd name="connsiteY1231" fmla="*/ 10169254 h 11687727"/>
                <a:gd name="connsiteX1232" fmla="*/ 5332919 w 9362225"/>
                <a:gd name="connsiteY1232" fmla="*/ 10126933 h 11687727"/>
                <a:gd name="connsiteX1233" fmla="*/ 5777507 w 9362225"/>
                <a:gd name="connsiteY1233" fmla="*/ 10022482 h 11687727"/>
                <a:gd name="connsiteX1234" fmla="*/ 6273956 w 9362225"/>
                <a:gd name="connsiteY1234" fmla="*/ 10006352 h 11687727"/>
                <a:gd name="connsiteX1235" fmla="*/ 6265277 w 9362225"/>
                <a:gd name="connsiteY1235" fmla="*/ 10057259 h 11687727"/>
                <a:gd name="connsiteX1236" fmla="*/ 6122074 w 9362225"/>
                <a:gd name="connsiteY1236" fmla="*/ 10102318 h 11687727"/>
                <a:gd name="connsiteX1237" fmla="*/ 5808917 w 9362225"/>
                <a:gd name="connsiteY1237" fmla="*/ 10119551 h 11687727"/>
                <a:gd name="connsiteX1238" fmla="*/ 5801181 w 9362225"/>
                <a:gd name="connsiteY1238" fmla="*/ 10108866 h 11687727"/>
                <a:gd name="connsiteX1239" fmla="*/ 5867701 w 9362225"/>
                <a:gd name="connsiteY1239" fmla="*/ 10097207 h 11687727"/>
                <a:gd name="connsiteX1240" fmla="*/ 6218597 w 9362225"/>
                <a:gd name="connsiteY1240" fmla="*/ 10051183 h 11687727"/>
                <a:gd name="connsiteX1241" fmla="*/ 6064546 w 9362225"/>
                <a:gd name="connsiteY1241" fmla="*/ 10018487 h 11687727"/>
                <a:gd name="connsiteX1242" fmla="*/ 5463938 w 9362225"/>
                <a:gd name="connsiteY1242" fmla="*/ 10089982 h 11687727"/>
                <a:gd name="connsiteX1243" fmla="*/ 5383495 w 9362225"/>
                <a:gd name="connsiteY1243" fmla="*/ 10118656 h 11687727"/>
                <a:gd name="connsiteX1244" fmla="*/ 5655764 w 9362225"/>
                <a:gd name="connsiteY1244" fmla="*/ 10144709 h 11687727"/>
                <a:gd name="connsiteX1245" fmla="*/ 6191021 w 9362225"/>
                <a:gd name="connsiteY1245" fmla="*/ 10117882 h 11687727"/>
                <a:gd name="connsiteX1246" fmla="*/ 6696942 w 9362225"/>
                <a:gd name="connsiteY1246" fmla="*/ 10014623 h 11687727"/>
                <a:gd name="connsiteX1247" fmla="*/ 6587050 w 9362225"/>
                <a:gd name="connsiteY1247" fmla="*/ 9985891 h 11687727"/>
                <a:gd name="connsiteX1248" fmla="*/ 6454009 w 9362225"/>
                <a:gd name="connsiteY1248" fmla="*/ 9969231 h 11687727"/>
                <a:gd name="connsiteX1249" fmla="*/ 6180004 w 9362225"/>
                <a:gd name="connsiteY1249" fmla="*/ 9959232 h 11687727"/>
                <a:gd name="connsiteX1250" fmla="*/ 5582903 w 9362225"/>
                <a:gd name="connsiteY1250" fmla="*/ 9982288 h 11687727"/>
                <a:gd name="connsiteX1251" fmla="*/ 5273505 w 9362225"/>
                <a:gd name="connsiteY1251" fmla="*/ 10000660 h 11687727"/>
                <a:gd name="connsiteX1252" fmla="*/ 4855618 w 9362225"/>
                <a:gd name="connsiteY1252" fmla="*/ 10076479 h 11687727"/>
                <a:gd name="connsiteX1253" fmla="*/ 4941138 w 9362225"/>
                <a:gd name="connsiteY1253" fmla="*/ 10136257 h 11687727"/>
                <a:gd name="connsiteX1254" fmla="*/ 5324976 w 9362225"/>
                <a:gd name="connsiteY1254" fmla="*/ 10208421 h 11687727"/>
                <a:gd name="connsiteX1255" fmla="*/ 5553663 w 9362225"/>
                <a:gd name="connsiteY1255" fmla="*/ 10221462 h 11687727"/>
                <a:gd name="connsiteX1256" fmla="*/ 5912564 w 9362225"/>
                <a:gd name="connsiteY1256" fmla="*/ 10208538 h 11687727"/>
                <a:gd name="connsiteX1257" fmla="*/ 7113724 w 9362225"/>
                <a:gd name="connsiteY1257" fmla="*/ 10058811 h 11687727"/>
                <a:gd name="connsiteX1258" fmla="*/ 7233940 w 9362225"/>
                <a:gd name="connsiteY1258" fmla="*/ 10046305 h 11687727"/>
                <a:gd name="connsiteX1259" fmla="*/ 7072803 w 9362225"/>
                <a:gd name="connsiteY1259" fmla="*/ 10090143 h 11687727"/>
                <a:gd name="connsiteX1260" fmla="*/ 6760312 w 9362225"/>
                <a:gd name="connsiteY1260" fmla="*/ 10137456 h 11687727"/>
                <a:gd name="connsiteX1261" fmla="*/ 5624824 w 9362225"/>
                <a:gd name="connsiteY1261" fmla="*/ 10245253 h 11687727"/>
                <a:gd name="connsiteX1262" fmla="*/ 5402059 w 9362225"/>
                <a:gd name="connsiteY1262" fmla="*/ 10241755 h 11687727"/>
                <a:gd name="connsiteX1263" fmla="*/ 3731314 w 9362225"/>
                <a:gd name="connsiteY1263" fmla="*/ 9994041 h 11687727"/>
                <a:gd name="connsiteX1264" fmla="*/ 3081580 w 9362225"/>
                <a:gd name="connsiteY1264" fmla="*/ 9982700 h 11687727"/>
                <a:gd name="connsiteX1265" fmla="*/ 1353823 w 9362225"/>
                <a:gd name="connsiteY1265" fmla="*/ 9988256 h 11687727"/>
                <a:gd name="connsiteX1266" fmla="*/ 844638 w 9362225"/>
                <a:gd name="connsiteY1266" fmla="*/ 9988950 h 11687727"/>
                <a:gd name="connsiteX1267" fmla="*/ 855467 w 9362225"/>
                <a:gd name="connsiteY1267" fmla="*/ 9978273 h 11687727"/>
                <a:gd name="connsiteX1268" fmla="*/ 3032075 w 9362225"/>
                <a:gd name="connsiteY1268" fmla="*/ 9957428 h 11687727"/>
                <a:gd name="connsiteX1269" fmla="*/ 4297510 w 9362225"/>
                <a:gd name="connsiteY1269" fmla="*/ 9973001 h 11687727"/>
                <a:gd name="connsiteX1270" fmla="*/ 4959620 w 9362225"/>
                <a:gd name="connsiteY1270" fmla="*/ 9907795 h 11687727"/>
                <a:gd name="connsiteX1271" fmla="*/ 5791899 w 9362225"/>
                <a:gd name="connsiteY1271" fmla="*/ 9872634 h 11687727"/>
                <a:gd name="connsiteX1272" fmla="*/ 6803627 w 9362225"/>
                <a:gd name="connsiteY1272" fmla="*/ 9907643 h 11687727"/>
                <a:gd name="connsiteX1273" fmla="*/ 8050497 w 9362225"/>
                <a:gd name="connsiteY1273" fmla="*/ 9929483 h 11687727"/>
                <a:gd name="connsiteX1274" fmla="*/ 8454261 w 9362225"/>
                <a:gd name="connsiteY1274" fmla="*/ 9907921 h 11687727"/>
                <a:gd name="connsiteX1275" fmla="*/ 8542439 w 9362225"/>
                <a:gd name="connsiteY1275" fmla="*/ 9917021 h 11687727"/>
                <a:gd name="connsiteX1276" fmla="*/ 8375365 w 9362225"/>
                <a:gd name="connsiteY1276" fmla="*/ 9935239 h 11687727"/>
                <a:gd name="connsiteX1277" fmla="*/ 8084531 w 9362225"/>
                <a:gd name="connsiteY1277" fmla="*/ 9950587 h 11687727"/>
                <a:gd name="connsiteX1278" fmla="*/ 7843202 w 9362225"/>
                <a:gd name="connsiteY1278" fmla="*/ 9966537 h 11687727"/>
                <a:gd name="connsiteX1279" fmla="*/ 6853130 w 9362225"/>
                <a:gd name="connsiteY1279" fmla="*/ 9932991 h 11687727"/>
                <a:gd name="connsiteX1280" fmla="*/ 6655117 w 9362225"/>
                <a:gd name="connsiteY1280" fmla="*/ 9923438 h 11687727"/>
                <a:gd name="connsiteX1281" fmla="*/ 6355002 w 9362225"/>
                <a:gd name="connsiteY1281" fmla="*/ 9909404 h 11687727"/>
                <a:gd name="connsiteX1282" fmla="*/ 5711455 w 9362225"/>
                <a:gd name="connsiteY1282" fmla="*/ 9898780 h 11687727"/>
                <a:gd name="connsiteX1283" fmla="*/ 4848237 w 9362225"/>
                <a:gd name="connsiteY1283" fmla="*/ 9944803 h 11687727"/>
                <a:gd name="connsiteX1284" fmla="*/ 4165330 w 9362225"/>
                <a:gd name="connsiteY1284" fmla="*/ 9999552 h 11687727"/>
                <a:gd name="connsiteX1285" fmla="*/ 3731313 w 9362225"/>
                <a:gd name="connsiteY1285" fmla="*/ 9994035 h 11687727"/>
                <a:gd name="connsiteX1286" fmla="*/ 1989407 w 9362225"/>
                <a:gd name="connsiteY1286" fmla="*/ 9891874 h 11687727"/>
                <a:gd name="connsiteX1287" fmla="*/ 1794487 w 9362225"/>
                <a:gd name="connsiteY1287" fmla="*/ 9882973 h 11687727"/>
                <a:gd name="connsiteX1288" fmla="*/ 1096796 w 9362225"/>
                <a:gd name="connsiteY1288" fmla="*/ 9842658 h 11687727"/>
                <a:gd name="connsiteX1289" fmla="*/ 1091059 w 9362225"/>
                <a:gd name="connsiteY1289" fmla="*/ 9825022 h 11687727"/>
                <a:gd name="connsiteX1290" fmla="*/ 1423661 w 9362225"/>
                <a:gd name="connsiteY1290" fmla="*/ 9839820 h 11687727"/>
                <a:gd name="connsiteX1291" fmla="*/ 1911609 w 9362225"/>
                <a:gd name="connsiteY1291" fmla="*/ 9864255 h 11687727"/>
                <a:gd name="connsiteX1292" fmla="*/ 3972643 w 9362225"/>
                <a:gd name="connsiteY1292" fmla="*/ 9852210 h 11687727"/>
                <a:gd name="connsiteX1293" fmla="*/ 4681283 w 9362225"/>
                <a:gd name="connsiteY1293" fmla="*/ 9790537 h 11687727"/>
                <a:gd name="connsiteX1294" fmla="*/ 5049209 w 9362225"/>
                <a:gd name="connsiteY1294" fmla="*/ 9753406 h 11687727"/>
                <a:gd name="connsiteX1295" fmla="*/ 5906376 w 9362225"/>
                <a:gd name="connsiteY1295" fmla="*/ 9733234 h 11687727"/>
                <a:gd name="connsiteX1296" fmla="*/ 6865507 w 9362225"/>
                <a:gd name="connsiteY1296" fmla="*/ 9778060 h 11687727"/>
                <a:gd name="connsiteX1297" fmla="*/ 7852484 w 9362225"/>
                <a:gd name="connsiteY1297" fmla="*/ 9821578 h 11687727"/>
                <a:gd name="connsiteX1298" fmla="*/ 8360305 w 9362225"/>
                <a:gd name="connsiteY1298" fmla="*/ 9846339 h 11687727"/>
                <a:gd name="connsiteX1299" fmla="*/ 8291828 w 9362225"/>
                <a:gd name="connsiteY1299" fmla="*/ 9857532 h 11687727"/>
                <a:gd name="connsiteX1300" fmla="*/ 7880330 w 9362225"/>
                <a:gd name="connsiteY1300" fmla="*/ 9846576 h 11687727"/>
                <a:gd name="connsiteX1301" fmla="*/ 7128495 w 9362225"/>
                <a:gd name="connsiteY1301" fmla="*/ 9818062 h 11687727"/>
                <a:gd name="connsiteX1302" fmla="*/ 5976747 w 9362225"/>
                <a:gd name="connsiteY1302" fmla="*/ 9755936 h 11687727"/>
                <a:gd name="connsiteX1303" fmla="*/ 5673539 w 9362225"/>
                <a:gd name="connsiteY1303" fmla="*/ 9758834 h 11687727"/>
                <a:gd name="connsiteX1304" fmla="*/ 5231890 w 9362225"/>
                <a:gd name="connsiteY1304" fmla="*/ 9771924 h 11687727"/>
                <a:gd name="connsiteX1305" fmla="*/ 4628565 w 9362225"/>
                <a:gd name="connsiteY1305" fmla="*/ 9821397 h 11687727"/>
                <a:gd name="connsiteX1306" fmla="*/ 3703468 w 9362225"/>
                <a:gd name="connsiteY1306" fmla="*/ 9882887 h 11687727"/>
                <a:gd name="connsiteX1307" fmla="*/ 1989408 w 9362225"/>
                <a:gd name="connsiteY1307" fmla="*/ 9891876 h 11687727"/>
                <a:gd name="connsiteX1308" fmla="*/ 691791 w 9362225"/>
                <a:gd name="connsiteY1308" fmla="*/ 9746573 h 11687727"/>
                <a:gd name="connsiteX1309" fmla="*/ 972673 w 9362225"/>
                <a:gd name="connsiteY1309" fmla="*/ 9727918 h 11687727"/>
                <a:gd name="connsiteX1310" fmla="*/ 1995596 w 9362225"/>
                <a:gd name="connsiteY1310" fmla="*/ 9722243 h 11687727"/>
                <a:gd name="connsiteX1311" fmla="*/ 2914505 w 9362225"/>
                <a:gd name="connsiteY1311" fmla="*/ 9704420 h 11687727"/>
                <a:gd name="connsiteX1312" fmla="*/ 4331892 w 9362225"/>
                <a:gd name="connsiteY1312" fmla="*/ 9672245 h 11687727"/>
                <a:gd name="connsiteX1313" fmla="*/ 5739649 w 9362225"/>
                <a:gd name="connsiteY1313" fmla="*/ 9672923 h 11687727"/>
                <a:gd name="connsiteX1314" fmla="*/ 6791252 w 9362225"/>
                <a:gd name="connsiteY1314" fmla="*/ 9663438 h 11687727"/>
                <a:gd name="connsiteX1315" fmla="*/ 7246066 w 9362225"/>
                <a:gd name="connsiteY1315" fmla="*/ 9648661 h 11687727"/>
                <a:gd name="connsiteX1316" fmla="*/ 8412493 w 9362225"/>
                <a:gd name="connsiteY1316" fmla="*/ 9654867 h 11687727"/>
                <a:gd name="connsiteX1317" fmla="*/ 7774044 w 9362225"/>
                <a:gd name="connsiteY1317" fmla="*/ 9671749 h 11687727"/>
                <a:gd name="connsiteX1318" fmla="*/ 6945950 w 9362225"/>
                <a:gd name="connsiteY1318" fmla="*/ 9680847 h 11687727"/>
                <a:gd name="connsiteX1319" fmla="*/ 5760959 w 9362225"/>
                <a:gd name="connsiteY1319" fmla="*/ 9696930 h 11687727"/>
                <a:gd name="connsiteX1320" fmla="*/ 4325357 w 9362225"/>
                <a:gd name="connsiteY1320" fmla="*/ 9696693 h 11687727"/>
                <a:gd name="connsiteX1321" fmla="*/ 2951633 w 9362225"/>
                <a:gd name="connsiteY1321" fmla="*/ 9725278 h 11687727"/>
                <a:gd name="connsiteX1322" fmla="*/ 2632954 w 9362225"/>
                <a:gd name="connsiteY1322" fmla="*/ 9740351 h 11687727"/>
                <a:gd name="connsiteX1323" fmla="*/ 691791 w 9362225"/>
                <a:gd name="connsiteY1323" fmla="*/ 9746544 h 11687727"/>
                <a:gd name="connsiteX1324" fmla="*/ 4080933 w 9362225"/>
                <a:gd name="connsiteY1324" fmla="*/ 7719600 h 11687727"/>
                <a:gd name="connsiteX1325" fmla="*/ 3678716 w 9362225"/>
                <a:gd name="connsiteY1325" fmla="*/ 7704580 h 11687727"/>
                <a:gd name="connsiteX1326" fmla="*/ 2056059 w 9362225"/>
                <a:gd name="connsiteY1326" fmla="*/ 7690480 h 11687727"/>
                <a:gd name="connsiteX1327" fmla="*/ 776162 w 9362225"/>
                <a:gd name="connsiteY1327" fmla="*/ 7682713 h 11687727"/>
                <a:gd name="connsiteX1328" fmla="*/ 777584 w 9362225"/>
                <a:gd name="connsiteY1328" fmla="*/ 7670706 h 11687727"/>
                <a:gd name="connsiteX1329" fmla="*/ 3282693 w 9362225"/>
                <a:gd name="connsiteY1329" fmla="*/ 7669115 h 11687727"/>
                <a:gd name="connsiteX1330" fmla="*/ 3746789 w 9362225"/>
                <a:gd name="connsiteY1330" fmla="*/ 7684955 h 11687727"/>
                <a:gd name="connsiteX1331" fmla="*/ 5024600 w 9362225"/>
                <a:gd name="connsiteY1331" fmla="*/ 7684960 h 11687727"/>
                <a:gd name="connsiteX1332" fmla="*/ 5578420 w 9362225"/>
                <a:gd name="connsiteY1332" fmla="*/ 7658888 h 11687727"/>
                <a:gd name="connsiteX1333" fmla="*/ 6153900 w 9362225"/>
                <a:gd name="connsiteY1333" fmla="*/ 7634322 h 11687727"/>
                <a:gd name="connsiteX1334" fmla="*/ 6806727 w 9362225"/>
                <a:gd name="connsiteY1334" fmla="*/ 7612604 h 11687727"/>
                <a:gd name="connsiteX1335" fmla="*/ 7854495 w 9362225"/>
                <a:gd name="connsiteY1335" fmla="*/ 7580920 h 11687727"/>
                <a:gd name="connsiteX1336" fmla="*/ 8061481 w 9362225"/>
                <a:gd name="connsiteY1336" fmla="*/ 7580920 h 11687727"/>
                <a:gd name="connsiteX1337" fmla="*/ 8062565 w 9362225"/>
                <a:gd name="connsiteY1337" fmla="*/ 7593290 h 11687727"/>
                <a:gd name="connsiteX1338" fmla="*/ 6568486 w 9362225"/>
                <a:gd name="connsiteY1338" fmla="*/ 7643594 h 11687727"/>
                <a:gd name="connsiteX1339" fmla="*/ 5999195 w 9362225"/>
                <a:gd name="connsiteY1339" fmla="*/ 7665055 h 11687727"/>
                <a:gd name="connsiteX1340" fmla="*/ 5550569 w 9362225"/>
                <a:gd name="connsiteY1340" fmla="*/ 7683780 h 11687727"/>
                <a:gd name="connsiteX1341" fmla="*/ 5200950 w 9362225"/>
                <a:gd name="connsiteY1341" fmla="*/ 7699573 h 11687727"/>
                <a:gd name="connsiteX1342" fmla="*/ 4390329 w 9362225"/>
                <a:gd name="connsiteY1342" fmla="*/ 7722673 h 11687727"/>
                <a:gd name="connsiteX1343" fmla="*/ 4080933 w 9362225"/>
                <a:gd name="connsiteY1343" fmla="*/ 7719643 h 11687727"/>
                <a:gd name="connsiteX1344" fmla="*/ 4538840 w 9362225"/>
                <a:gd name="connsiteY1344" fmla="*/ 7577890 h 11687727"/>
                <a:gd name="connsiteX1345" fmla="*/ 4325357 w 9362225"/>
                <a:gd name="connsiteY1345" fmla="*/ 7541864 h 11687727"/>
                <a:gd name="connsiteX1346" fmla="*/ 4022147 w 9362225"/>
                <a:gd name="connsiteY1346" fmla="*/ 7495931 h 11687727"/>
                <a:gd name="connsiteX1347" fmla="*/ 2537041 w 9362225"/>
                <a:gd name="connsiteY1347" fmla="*/ 7494644 h 11687727"/>
                <a:gd name="connsiteX1348" fmla="*/ 1117320 w 9362225"/>
                <a:gd name="connsiteY1348" fmla="*/ 7496843 h 11687727"/>
                <a:gd name="connsiteX1349" fmla="*/ 1121851 w 9362225"/>
                <a:gd name="connsiteY1349" fmla="*/ 7487626 h 11687727"/>
                <a:gd name="connsiteX1350" fmla="*/ 1263761 w 9362225"/>
                <a:gd name="connsiteY1350" fmla="*/ 7475792 h 11687727"/>
                <a:gd name="connsiteX1351" fmla="*/ 3808663 w 9362225"/>
                <a:gd name="connsiteY1351" fmla="*/ 7467857 h 11687727"/>
                <a:gd name="connsiteX1352" fmla="*/ 4311278 w 9362225"/>
                <a:gd name="connsiteY1352" fmla="*/ 7513809 h 11687727"/>
                <a:gd name="connsiteX1353" fmla="*/ 4622378 w 9362225"/>
                <a:gd name="connsiteY1353" fmla="*/ 7559778 h 11687727"/>
                <a:gd name="connsiteX1354" fmla="*/ 4724479 w 9362225"/>
                <a:gd name="connsiteY1354" fmla="*/ 7578844 h 11687727"/>
                <a:gd name="connsiteX1355" fmla="*/ 4538841 w 9362225"/>
                <a:gd name="connsiteY1355" fmla="*/ 7577879 h 11687727"/>
                <a:gd name="connsiteX1356" fmla="*/ 5313059 w 9362225"/>
                <a:gd name="connsiteY1356" fmla="*/ 7550836 h 11687727"/>
                <a:gd name="connsiteX1357" fmla="*/ 4576238 w 9362225"/>
                <a:gd name="connsiteY1357" fmla="*/ 7441947 h 11687727"/>
                <a:gd name="connsiteX1358" fmla="*/ 3842697 w 9362225"/>
                <a:gd name="connsiteY1358" fmla="*/ 7347117 h 11687727"/>
                <a:gd name="connsiteX1359" fmla="*/ 1819239 w 9362225"/>
                <a:gd name="connsiteY1359" fmla="*/ 7349198 h 11687727"/>
                <a:gd name="connsiteX1360" fmla="*/ 834082 w 9362225"/>
                <a:gd name="connsiteY1360" fmla="*/ 7336604 h 11687727"/>
                <a:gd name="connsiteX1361" fmla="*/ 3839603 w 9362225"/>
                <a:gd name="connsiteY1361" fmla="*/ 7322760 h 11687727"/>
                <a:gd name="connsiteX1362" fmla="*/ 4625472 w 9362225"/>
                <a:gd name="connsiteY1362" fmla="*/ 7426399 h 11687727"/>
                <a:gd name="connsiteX1363" fmla="*/ 5736207 w 9362225"/>
                <a:gd name="connsiteY1363" fmla="*/ 7526565 h 11687727"/>
                <a:gd name="connsiteX1364" fmla="*/ 6522076 w 9362225"/>
                <a:gd name="connsiteY1364" fmla="*/ 7451330 h 11687727"/>
                <a:gd name="connsiteX1365" fmla="*/ 6986172 w 9362225"/>
                <a:gd name="connsiteY1365" fmla="*/ 7389738 h 11687727"/>
                <a:gd name="connsiteX1366" fmla="*/ 7688504 w 9362225"/>
                <a:gd name="connsiteY1366" fmla="*/ 7281779 h 11687727"/>
                <a:gd name="connsiteX1367" fmla="*/ 8124754 w 9362225"/>
                <a:gd name="connsiteY1367" fmla="*/ 7223218 h 11687727"/>
                <a:gd name="connsiteX1368" fmla="*/ 8573509 w 9362225"/>
                <a:gd name="connsiteY1368" fmla="*/ 7204343 h 11687727"/>
                <a:gd name="connsiteX1369" fmla="*/ 8483654 w 9362225"/>
                <a:gd name="connsiteY1369" fmla="*/ 7225349 h 11687727"/>
                <a:gd name="connsiteX1370" fmla="*/ 7936022 w 9362225"/>
                <a:gd name="connsiteY1370" fmla="*/ 7263439 h 11687727"/>
                <a:gd name="connsiteX1371" fmla="*/ 7725631 w 9362225"/>
                <a:gd name="connsiteY1371" fmla="*/ 7300204 h 11687727"/>
                <a:gd name="connsiteX1372" fmla="*/ 6983078 w 9362225"/>
                <a:gd name="connsiteY1372" fmla="*/ 7414633 h 11687727"/>
                <a:gd name="connsiteX1373" fmla="*/ 6565392 w 9362225"/>
                <a:gd name="connsiteY1373" fmla="*/ 7470137 h 11687727"/>
                <a:gd name="connsiteX1374" fmla="*/ 5915657 w 9362225"/>
                <a:gd name="connsiteY1374" fmla="*/ 7541483 h 11687727"/>
                <a:gd name="connsiteX1375" fmla="*/ 5313059 w 9362225"/>
                <a:gd name="connsiteY1375" fmla="*/ 7550844 h 11687727"/>
                <a:gd name="connsiteX1376" fmla="*/ 7391534 w 9362225"/>
                <a:gd name="connsiteY1376" fmla="*/ 7495290 h 11687727"/>
                <a:gd name="connsiteX1377" fmla="*/ 7530738 w 9362225"/>
                <a:gd name="connsiteY1377" fmla="*/ 7460877 h 11687727"/>
                <a:gd name="connsiteX1378" fmla="*/ 7833920 w 9362225"/>
                <a:gd name="connsiteY1378" fmla="*/ 7420348 h 11687727"/>
                <a:gd name="connsiteX1379" fmla="*/ 8304204 w 9362225"/>
                <a:gd name="connsiteY1379" fmla="*/ 7378252 h 11687727"/>
                <a:gd name="connsiteX1380" fmla="*/ 8430276 w 9362225"/>
                <a:gd name="connsiteY1380" fmla="*/ 7389415 h 11687727"/>
                <a:gd name="connsiteX1381" fmla="*/ 8183539 w 9362225"/>
                <a:gd name="connsiteY1381" fmla="*/ 7408748 h 11687727"/>
                <a:gd name="connsiteX1382" fmla="*/ 7852484 w 9362225"/>
                <a:gd name="connsiteY1382" fmla="*/ 7442650 h 11687727"/>
                <a:gd name="connsiteX1383" fmla="*/ 7555462 w 9362225"/>
                <a:gd name="connsiteY1383" fmla="*/ 7482556 h 11687727"/>
                <a:gd name="connsiteX1384" fmla="*/ 7425516 w 9362225"/>
                <a:gd name="connsiteY1384" fmla="*/ 7498227 h 11687727"/>
                <a:gd name="connsiteX1385" fmla="*/ 7391534 w 9362225"/>
                <a:gd name="connsiteY1385" fmla="*/ 7495290 h 11687727"/>
                <a:gd name="connsiteX1386" fmla="*/ 5303051 w 9362225"/>
                <a:gd name="connsiteY1386" fmla="*/ 7445938 h 11687727"/>
                <a:gd name="connsiteX1387" fmla="*/ 4811939 w 9362225"/>
                <a:gd name="connsiteY1387" fmla="*/ 7352390 h 11687727"/>
                <a:gd name="connsiteX1388" fmla="*/ 4755625 w 9362225"/>
                <a:gd name="connsiteY1388" fmla="*/ 7259562 h 11687727"/>
                <a:gd name="connsiteX1389" fmla="*/ 5193257 w 9362225"/>
                <a:gd name="connsiteY1389" fmla="*/ 7185862 h 11687727"/>
                <a:gd name="connsiteX1390" fmla="*/ 5508843 w 9362225"/>
                <a:gd name="connsiteY1390" fmla="*/ 7167294 h 11687727"/>
                <a:gd name="connsiteX1391" fmla="*/ 6317874 w 9362225"/>
                <a:gd name="connsiteY1391" fmla="*/ 7148620 h 11687727"/>
                <a:gd name="connsiteX1392" fmla="*/ 6666325 w 9362225"/>
                <a:gd name="connsiteY1392" fmla="*/ 7202022 h 11687727"/>
                <a:gd name="connsiteX1393" fmla="*/ 6581048 w 9362225"/>
                <a:gd name="connsiteY1393" fmla="*/ 7278322 h 11687727"/>
                <a:gd name="connsiteX1394" fmla="*/ 5532005 w 9362225"/>
                <a:gd name="connsiteY1394" fmla="*/ 7375817 h 11687727"/>
                <a:gd name="connsiteX1395" fmla="*/ 5273111 w 9362225"/>
                <a:gd name="connsiteY1395" fmla="*/ 7341033 h 11687727"/>
                <a:gd name="connsiteX1396" fmla="*/ 5305931 w 9362225"/>
                <a:gd name="connsiteY1396" fmla="*/ 7296037 h 11687727"/>
                <a:gd name="connsiteX1397" fmla="*/ 5652670 w 9362225"/>
                <a:gd name="connsiteY1397" fmla="*/ 7238670 h 11687727"/>
                <a:gd name="connsiteX1398" fmla="*/ 6202190 w 9362225"/>
                <a:gd name="connsiteY1398" fmla="*/ 7209811 h 11687727"/>
                <a:gd name="connsiteX1399" fmla="*/ 6219240 w 9362225"/>
                <a:gd name="connsiteY1399" fmla="*/ 7230191 h 11687727"/>
                <a:gd name="connsiteX1400" fmla="*/ 6045604 w 9362225"/>
                <a:gd name="connsiteY1400" fmla="*/ 7312597 h 11687727"/>
                <a:gd name="connsiteX1401" fmla="*/ 5736785 w 9362225"/>
                <a:gd name="connsiteY1401" fmla="*/ 7322750 h 11687727"/>
                <a:gd name="connsiteX1402" fmla="*/ 5824788 w 9362225"/>
                <a:gd name="connsiteY1402" fmla="*/ 7303202 h 11687727"/>
                <a:gd name="connsiteX1403" fmla="*/ 6070356 w 9362225"/>
                <a:gd name="connsiteY1403" fmla="*/ 7284138 h 11687727"/>
                <a:gd name="connsiteX1404" fmla="*/ 6165624 w 9362225"/>
                <a:gd name="connsiteY1404" fmla="*/ 7227953 h 11687727"/>
                <a:gd name="connsiteX1405" fmla="*/ 5863060 w 9362225"/>
                <a:gd name="connsiteY1405" fmla="*/ 7238150 h 11687727"/>
                <a:gd name="connsiteX1406" fmla="*/ 5372720 w 9362225"/>
                <a:gd name="connsiteY1406" fmla="*/ 7304181 h 11687727"/>
                <a:gd name="connsiteX1407" fmla="*/ 5389115 w 9362225"/>
                <a:gd name="connsiteY1407" fmla="*/ 7347498 h 11687727"/>
                <a:gd name="connsiteX1408" fmla="*/ 6363143 w 9362225"/>
                <a:gd name="connsiteY1408" fmla="*/ 7296509 h 11687727"/>
                <a:gd name="connsiteX1409" fmla="*/ 6636553 w 9362225"/>
                <a:gd name="connsiteY1409" fmla="*/ 7222991 h 11687727"/>
                <a:gd name="connsiteX1410" fmla="*/ 6423069 w 9362225"/>
                <a:gd name="connsiteY1410" fmla="*/ 7182499 h 11687727"/>
                <a:gd name="connsiteX1411" fmla="*/ 6045604 w 9362225"/>
                <a:gd name="connsiteY1411" fmla="*/ 7166535 h 11687727"/>
                <a:gd name="connsiteX1412" fmla="*/ 5504159 w 9362225"/>
                <a:gd name="connsiteY1412" fmla="*/ 7191952 h 11687727"/>
                <a:gd name="connsiteX1413" fmla="*/ 5185524 w 9362225"/>
                <a:gd name="connsiteY1413" fmla="*/ 7210556 h 11687727"/>
                <a:gd name="connsiteX1414" fmla="*/ 4802825 w 9362225"/>
                <a:gd name="connsiteY1414" fmla="*/ 7309499 h 11687727"/>
                <a:gd name="connsiteX1415" fmla="*/ 5151447 w 9362225"/>
                <a:gd name="connsiteY1415" fmla="*/ 7398699 h 11687727"/>
                <a:gd name="connsiteX1416" fmla="*/ 6129142 w 9362225"/>
                <a:gd name="connsiteY1416" fmla="*/ 7392723 h 11687727"/>
                <a:gd name="connsiteX1417" fmla="*/ 6997992 w 9362225"/>
                <a:gd name="connsiteY1417" fmla="*/ 7275085 h 11687727"/>
                <a:gd name="connsiteX1418" fmla="*/ 7174904 w 9362225"/>
                <a:gd name="connsiteY1418" fmla="*/ 7262549 h 11687727"/>
                <a:gd name="connsiteX1419" fmla="*/ 6899540 w 9362225"/>
                <a:gd name="connsiteY1419" fmla="*/ 7315194 h 11687727"/>
                <a:gd name="connsiteX1420" fmla="*/ 5974443 w 9362225"/>
                <a:gd name="connsiteY1420" fmla="*/ 7430520 h 11687727"/>
                <a:gd name="connsiteX1421" fmla="*/ 5303051 w 9362225"/>
                <a:gd name="connsiteY1421" fmla="*/ 7445937 h 11687727"/>
                <a:gd name="connsiteX1422" fmla="*/ 3715843 w 9362225"/>
                <a:gd name="connsiteY1422" fmla="*/ 7203806 h 11687727"/>
                <a:gd name="connsiteX1423" fmla="*/ 3082534 w 9362225"/>
                <a:gd name="connsiteY1423" fmla="*/ 7192458 h 11687727"/>
                <a:gd name="connsiteX1424" fmla="*/ 1488184 w 9362225"/>
                <a:gd name="connsiteY1424" fmla="*/ 7192221 h 11687727"/>
                <a:gd name="connsiteX1425" fmla="*/ 1027182 w 9362225"/>
                <a:gd name="connsiteY1425" fmla="*/ 7201748 h 11687727"/>
                <a:gd name="connsiteX1426" fmla="*/ 784510 w 9362225"/>
                <a:gd name="connsiteY1426" fmla="*/ 7194071 h 11687727"/>
                <a:gd name="connsiteX1427" fmla="*/ 898987 w 9362225"/>
                <a:gd name="connsiteY1427" fmla="*/ 7180963 h 11687727"/>
                <a:gd name="connsiteX1428" fmla="*/ 1373707 w 9362225"/>
                <a:gd name="connsiteY1428" fmla="*/ 7170866 h 11687727"/>
                <a:gd name="connsiteX1429" fmla="*/ 3319816 w 9362225"/>
                <a:gd name="connsiteY1429" fmla="*/ 7172135 h 11687727"/>
                <a:gd name="connsiteX1430" fmla="*/ 3923140 w 9362225"/>
                <a:gd name="connsiteY1430" fmla="*/ 7180306 h 11687727"/>
                <a:gd name="connsiteX1431" fmla="*/ 4885365 w 9362225"/>
                <a:gd name="connsiteY1431" fmla="*/ 7117511 h 11687727"/>
                <a:gd name="connsiteX1432" fmla="*/ 5629226 w 9362225"/>
                <a:gd name="connsiteY1432" fmla="*/ 7080426 h 11687727"/>
                <a:gd name="connsiteX1433" fmla="*/ 6763406 w 9362225"/>
                <a:gd name="connsiteY1433" fmla="*/ 7117378 h 11687727"/>
                <a:gd name="connsiteX1434" fmla="*/ 8013371 w 9362225"/>
                <a:gd name="connsiteY1434" fmla="*/ 7136136 h 11687727"/>
                <a:gd name="connsiteX1435" fmla="*/ 8378437 w 9362225"/>
                <a:gd name="connsiteY1435" fmla="*/ 7116527 h 11687727"/>
                <a:gd name="connsiteX1436" fmla="*/ 8473140 w 9362225"/>
                <a:gd name="connsiteY1436" fmla="*/ 7124987 h 11687727"/>
                <a:gd name="connsiteX1437" fmla="*/ 8257794 w 9362225"/>
                <a:gd name="connsiteY1437" fmla="*/ 7145391 h 11687727"/>
                <a:gd name="connsiteX1438" fmla="*/ 8000994 w 9362225"/>
                <a:gd name="connsiteY1438" fmla="*/ 7161661 h 11687727"/>
                <a:gd name="connsiteX1439" fmla="*/ 6908822 w 9362225"/>
                <a:gd name="connsiteY1439" fmla="*/ 7148638 h 11687727"/>
                <a:gd name="connsiteX1440" fmla="*/ 6611801 w 9362225"/>
                <a:gd name="connsiteY1440" fmla="*/ 7133181 h 11687727"/>
                <a:gd name="connsiteX1441" fmla="*/ 6314780 w 9362225"/>
                <a:gd name="connsiteY1441" fmla="*/ 7118990 h 11687727"/>
                <a:gd name="connsiteX1442" fmla="*/ 5646482 w 9362225"/>
                <a:gd name="connsiteY1442" fmla="*/ 7108303 h 11687727"/>
                <a:gd name="connsiteX1443" fmla="*/ 4796115 w 9362225"/>
                <a:gd name="connsiteY1443" fmla="*/ 7151883 h 11687727"/>
                <a:gd name="connsiteX1444" fmla="*/ 4248007 w 9362225"/>
                <a:gd name="connsiteY1444" fmla="*/ 7204004 h 11687727"/>
                <a:gd name="connsiteX1445" fmla="*/ 4108778 w 9362225"/>
                <a:gd name="connsiteY1445" fmla="*/ 7209202 h 11687727"/>
                <a:gd name="connsiteX1446" fmla="*/ 3715843 w 9362225"/>
                <a:gd name="connsiteY1446" fmla="*/ 7203684 h 11687727"/>
                <a:gd name="connsiteX1447" fmla="*/ 1955374 w 9362225"/>
                <a:gd name="connsiteY1447" fmla="*/ 7101138 h 11687727"/>
                <a:gd name="connsiteX1448" fmla="*/ 1031823 w 9362225"/>
                <a:gd name="connsiteY1448" fmla="*/ 7052785 h 11687727"/>
                <a:gd name="connsiteX1449" fmla="*/ 1033922 w 9362225"/>
                <a:gd name="connsiteY1449" fmla="*/ 7031039 h 11687727"/>
                <a:gd name="connsiteX1450" fmla="*/ 1320115 w 9362225"/>
                <a:gd name="connsiteY1450" fmla="*/ 7046409 h 11687727"/>
                <a:gd name="connsiteX1451" fmla="*/ 2957819 w 9362225"/>
                <a:gd name="connsiteY1451" fmla="*/ 7074808 h 11687727"/>
                <a:gd name="connsiteX1452" fmla="*/ 4610000 w 9362225"/>
                <a:gd name="connsiteY1452" fmla="*/ 7000125 h 11687727"/>
                <a:gd name="connsiteX1453" fmla="*/ 5231888 w 9362225"/>
                <a:gd name="connsiteY1453" fmla="*/ 6953981 h 11687727"/>
                <a:gd name="connsiteX1454" fmla="*/ 5606259 w 9362225"/>
                <a:gd name="connsiteY1454" fmla="*/ 6943483 h 11687727"/>
                <a:gd name="connsiteX1455" fmla="*/ 6865505 w 9362225"/>
                <a:gd name="connsiteY1455" fmla="*/ 6990836 h 11687727"/>
                <a:gd name="connsiteX1456" fmla="*/ 7815355 w 9362225"/>
                <a:gd name="connsiteY1456" fmla="*/ 7031592 h 11687727"/>
                <a:gd name="connsiteX1457" fmla="*/ 8293173 w 9362225"/>
                <a:gd name="connsiteY1457" fmla="*/ 7058031 h 11687727"/>
                <a:gd name="connsiteX1458" fmla="*/ 8239229 w 9362225"/>
                <a:gd name="connsiteY1458" fmla="*/ 7065782 h 11687727"/>
                <a:gd name="connsiteX1459" fmla="*/ 7833919 w 9362225"/>
                <a:gd name="connsiteY1459" fmla="*/ 7056090 h 11687727"/>
                <a:gd name="connsiteX1460" fmla="*/ 6816002 w 9362225"/>
                <a:gd name="connsiteY1460" fmla="*/ 7012494 h 11687727"/>
                <a:gd name="connsiteX1461" fmla="*/ 5927837 w 9362225"/>
                <a:gd name="connsiteY1461" fmla="*/ 6965551 h 11687727"/>
                <a:gd name="connsiteX1462" fmla="*/ 5572030 w 9362225"/>
                <a:gd name="connsiteY1462" fmla="*/ 6968586 h 11687727"/>
                <a:gd name="connsiteX1463" fmla="*/ 4532651 w 9362225"/>
                <a:gd name="connsiteY1463" fmla="*/ 7033752 h 11687727"/>
                <a:gd name="connsiteX1464" fmla="*/ 3864353 w 9362225"/>
                <a:gd name="connsiteY1464" fmla="*/ 7086684 h 11687727"/>
                <a:gd name="connsiteX1465" fmla="*/ 1955372 w 9362225"/>
                <a:gd name="connsiteY1465" fmla="*/ 7101139 h 11687727"/>
                <a:gd name="connsiteX1466" fmla="*/ 660837 w 9362225"/>
                <a:gd name="connsiteY1466" fmla="*/ 6957430 h 11687727"/>
                <a:gd name="connsiteX1467" fmla="*/ 608549 w 9362225"/>
                <a:gd name="connsiteY1467" fmla="*/ 6945972 h 11687727"/>
                <a:gd name="connsiteX1468" fmla="*/ 606712 w 9362225"/>
                <a:gd name="connsiteY1468" fmla="*/ 6938246 h 11687727"/>
                <a:gd name="connsiteX1469" fmla="*/ 1503654 w 9362225"/>
                <a:gd name="connsiteY1469" fmla="*/ 6934972 h 11687727"/>
                <a:gd name="connsiteX1470" fmla="*/ 2936163 w 9362225"/>
                <a:gd name="connsiteY1470" fmla="*/ 6906777 h 11687727"/>
                <a:gd name="connsiteX1471" fmla="*/ 3542582 w 9362225"/>
                <a:gd name="connsiteY1471" fmla="*/ 6888562 h 11687727"/>
                <a:gd name="connsiteX1472" fmla="*/ 6005383 w 9362225"/>
                <a:gd name="connsiteY1472" fmla="*/ 6882377 h 11687727"/>
                <a:gd name="connsiteX1473" fmla="*/ 6692245 w 9362225"/>
                <a:gd name="connsiteY1473" fmla="*/ 6874611 h 11687727"/>
                <a:gd name="connsiteX1474" fmla="*/ 7858437 w 9362225"/>
                <a:gd name="connsiteY1474" fmla="*/ 6855290 h 11687727"/>
                <a:gd name="connsiteX1475" fmla="*/ 8349362 w 9362225"/>
                <a:gd name="connsiteY1475" fmla="*/ 6860684 h 11687727"/>
                <a:gd name="connsiteX1476" fmla="*/ 8337221 w 9362225"/>
                <a:gd name="connsiteY1476" fmla="*/ 6871230 h 11687727"/>
                <a:gd name="connsiteX1477" fmla="*/ 7703974 w 9362225"/>
                <a:gd name="connsiteY1477" fmla="*/ 6879965 h 11687727"/>
                <a:gd name="connsiteX1478" fmla="*/ 6760313 w 9362225"/>
                <a:gd name="connsiteY1478" fmla="*/ 6894904 h 11687727"/>
                <a:gd name="connsiteX1479" fmla="*/ 6027042 w 9362225"/>
                <a:gd name="connsiteY1479" fmla="*/ 6906780 h 11687727"/>
                <a:gd name="connsiteX1480" fmla="*/ 3427606 w 9362225"/>
                <a:gd name="connsiteY1480" fmla="*/ 6913480 h 11687727"/>
                <a:gd name="connsiteX1481" fmla="*/ 2821687 w 9362225"/>
                <a:gd name="connsiteY1481" fmla="*/ 6938348 h 11687727"/>
                <a:gd name="connsiteX1482" fmla="*/ 2515383 w 9362225"/>
                <a:gd name="connsiteY1482" fmla="*/ 6950334 h 11687727"/>
                <a:gd name="connsiteX1483" fmla="*/ 660838 w 9362225"/>
                <a:gd name="connsiteY1483" fmla="*/ 6957431 h 11687727"/>
                <a:gd name="connsiteX1484" fmla="*/ 8537410 w 9362225"/>
                <a:gd name="connsiteY1484" fmla="*/ 5151850 h 11687727"/>
                <a:gd name="connsiteX1485" fmla="*/ 8626048 w 9362225"/>
                <a:gd name="connsiteY1485" fmla="*/ 5136303 h 11687727"/>
                <a:gd name="connsiteX1486" fmla="*/ 8856412 w 9362225"/>
                <a:gd name="connsiteY1486" fmla="*/ 5142315 h 11687727"/>
                <a:gd name="connsiteX1487" fmla="*/ 8682755 w 9362225"/>
                <a:gd name="connsiteY1487" fmla="*/ 5159191 h 11687727"/>
                <a:gd name="connsiteX1488" fmla="*/ 8537410 w 9362225"/>
                <a:gd name="connsiteY1488" fmla="*/ 5151852 h 11687727"/>
                <a:gd name="connsiteX1489" fmla="*/ 3858167 w 9362225"/>
                <a:gd name="connsiteY1489" fmla="*/ 5069416 h 11687727"/>
                <a:gd name="connsiteX1490" fmla="*/ 3118707 w 9362225"/>
                <a:gd name="connsiteY1490" fmla="*/ 5051697 h 11687727"/>
                <a:gd name="connsiteX1491" fmla="*/ 2342120 w 9362225"/>
                <a:gd name="connsiteY1491" fmla="*/ 5031627 h 11687727"/>
                <a:gd name="connsiteX1492" fmla="*/ 1101437 w 9362225"/>
                <a:gd name="connsiteY1492" fmla="*/ 5028242 h 11687727"/>
                <a:gd name="connsiteX1493" fmla="*/ 906517 w 9362225"/>
                <a:gd name="connsiteY1493" fmla="*/ 5020089 h 11687727"/>
                <a:gd name="connsiteX1494" fmla="*/ 2106978 w 9362225"/>
                <a:gd name="connsiteY1494" fmla="*/ 5001374 h 11687727"/>
                <a:gd name="connsiteX1495" fmla="*/ 3069203 w 9362225"/>
                <a:gd name="connsiteY1495" fmla="*/ 5026594 h 11687727"/>
                <a:gd name="connsiteX1496" fmla="*/ 3833415 w 9362225"/>
                <a:gd name="connsiteY1496" fmla="*/ 5045591 h 11687727"/>
                <a:gd name="connsiteX1497" fmla="*/ 4865665 w 9362225"/>
                <a:gd name="connsiteY1497" fmla="*/ 5038793 h 11687727"/>
                <a:gd name="connsiteX1498" fmla="*/ 5298821 w 9362225"/>
                <a:gd name="connsiteY1498" fmla="*/ 5026585 h 11687727"/>
                <a:gd name="connsiteX1499" fmla="*/ 6905729 w 9362225"/>
                <a:gd name="connsiteY1499" fmla="*/ 4943057 h 11687727"/>
                <a:gd name="connsiteX1500" fmla="*/ 8496284 w 9362225"/>
                <a:gd name="connsiteY1500" fmla="*/ 4878471 h 11687727"/>
                <a:gd name="connsiteX1501" fmla="*/ 8496978 w 9362225"/>
                <a:gd name="connsiteY1501" fmla="*/ 4888456 h 11687727"/>
                <a:gd name="connsiteX1502" fmla="*/ 8296797 w 9362225"/>
                <a:gd name="connsiteY1502" fmla="*/ 4897076 h 11687727"/>
                <a:gd name="connsiteX1503" fmla="*/ 6763406 w 9362225"/>
                <a:gd name="connsiteY1503" fmla="*/ 4977000 h 11687727"/>
                <a:gd name="connsiteX1504" fmla="*/ 5501065 w 9362225"/>
                <a:gd name="connsiteY1504" fmla="*/ 5045117 h 11687727"/>
                <a:gd name="connsiteX1505" fmla="*/ 4671881 w 9362225"/>
                <a:gd name="connsiteY1505" fmla="*/ 5069755 h 11687727"/>
                <a:gd name="connsiteX1506" fmla="*/ 3858166 w 9362225"/>
                <a:gd name="connsiteY1506" fmla="*/ 5069400 h 11687727"/>
                <a:gd name="connsiteX1507" fmla="*/ 8599678 w 9362225"/>
                <a:gd name="connsiteY1507" fmla="*/ 5022431 h 11687727"/>
                <a:gd name="connsiteX1508" fmla="*/ 8591943 w 9362225"/>
                <a:gd name="connsiteY1508" fmla="*/ 5010560 h 11687727"/>
                <a:gd name="connsiteX1509" fmla="*/ 8622517 w 9362225"/>
                <a:gd name="connsiteY1509" fmla="*/ 5001796 h 11687727"/>
                <a:gd name="connsiteX1510" fmla="*/ 8655470 w 9362225"/>
                <a:gd name="connsiteY1510" fmla="*/ 5016022 h 11687727"/>
                <a:gd name="connsiteX1511" fmla="*/ 8599677 w 9362225"/>
                <a:gd name="connsiteY1511" fmla="*/ 5022431 h 11687727"/>
                <a:gd name="connsiteX1512" fmla="*/ 4752325 w 9362225"/>
                <a:gd name="connsiteY1512" fmla="*/ 4889929 h 11687727"/>
                <a:gd name="connsiteX1513" fmla="*/ 4473867 w 9362225"/>
                <a:gd name="connsiteY1513" fmla="*/ 4878586 h 11687727"/>
                <a:gd name="connsiteX1514" fmla="*/ 3864354 w 9362225"/>
                <a:gd name="connsiteY1514" fmla="*/ 4865718 h 11687727"/>
                <a:gd name="connsiteX1515" fmla="*/ 2697927 w 9362225"/>
                <a:gd name="connsiteY1515" fmla="*/ 4831794 h 11687727"/>
                <a:gd name="connsiteX1516" fmla="*/ 1915152 w 9362225"/>
                <a:gd name="connsiteY1516" fmla="*/ 4804018 h 11687727"/>
                <a:gd name="connsiteX1517" fmla="*/ 1283982 w 9362225"/>
                <a:gd name="connsiteY1517" fmla="*/ 4825577 h 11687727"/>
                <a:gd name="connsiteX1518" fmla="*/ 925217 w 9362225"/>
                <a:gd name="connsiteY1518" fmla="*/ 4836442 h 11687727"/>
                <a:gd name="connsiteX1519" fmla="*/ 747048 w 9362225"/>
                <a:gd name="connsiteY1519" fmla="*/ 4827996 h 11687727"/>
                <a:gd name="connsiteX1520" fmla="*/ 935645 w 9362225"/>
                <a:gd name="connsiteY1520" fmla="*/ 4814249 h 11687727"/>
                <a:gd name="connsiteX1521" fmla="*/ 1299452 w 9362225"/>
                <a:gd name="connsiteY1521" fmla="*/ 4800972 h 11687727"/>
                <a:gd name="connsiteX1522" fmla="*/ 2682457 w 9362225"/>
                <a:gd name="connsiteY1522" fmla="*/ 4806877 h 11687727"/>
                <a:gd name="connsiteX1523" fmla="*/ 3827226 w 9362225"/>
                <a:gd name="connsiteY1523" fmla="*/ 4841098 h 11687727"/>
                <a:gd name="connsiteX1524" fmla="*/ 4597626 w 9362225"/>
                <a:gd name="connsiteY1524" fmla="*/ 4859531 h 11687727"/>
                <a:gd name="connsiteX1525" fmla="*/ 5111225 w 9362225"/>
                <a:gd name="connsiteY1525" fmla="*/ 4871752 h 11687727"/>
                <a:gd name="connsiteX1526" fmla="*/ 6008477 w 9362225"/>
                <a:gd name="connsiteY1526" fmla="*/ 4822513 h 11687727"/>
                <a:gd name="connsiteX1527" fmla="*/ 7292475 w 9362225"/>
                <a:gd name="connsiteY1527" fmla="*/ 4769646 h 11687727"/>
                <a:gd name="connsiteX1528" fmla="*/ 8065968 w 9362225"/>
                <a:gd name="connsiteY1528" fmla="*/ 4760831 h 11687727"/>
                <a:gd name="connsiteX1529" fmla="*/ 8517688 w 9362225"/>
                <a:gd name="connsiteY1529" fmla="*/ 4763223 h 11687727"/>
                <a:gd name="connsiteX1530" fmla="*/ 8491389 w 9362225"/>
                <a:gd name="connsiteY1530" fmla="*/ 4775342 h 11687727"/>
                <a:gd name="connsiteX1531" fmla="*/ 7394576 w 9362225"/>
                <a:gd name="connsiteY1531" fmla="*/ 4791352 h 11687727"/>
                <a:gd name="connsiteX1532" fmla="*/ 6042511 w 9362225"/>
                <a:gd name="connsiteY1532" fmla="*/ 4844008 h 11687727"/>
                <a:gd name="connsiteX1533" fmla="*/ 5411340 w 9362225"/>
                <a:gd name="connsiteY1533" fmla="*/ 4890360 h 11687727"/>
                <a:gd name="connsiteX1534" fmla="*/ 4752325 w 9362225"/>
                <a:gd name="connsiteY1534" fmla="*/ 4889919 h 11687727"/>
                <a:gd name="connsiteX1535" fmla="*/ 3978831 w 9362225"/>
                <a:gd name="connsiteY1535" fmla="*/ 4722784 h 11687727"/>
                <a:gd name="connsiteX1536" fmla="*/ 3573521 w 9362225"/>
                <a:gd name="connsiteY1536" fmla="*/ 4707185 h 11687727"/>
                <a:gd name="connsiteX1537" fmla="*/ 2171952 w 9362225"/>
                <a:gd name="connsiteY1537" fmla="*/ 4695299 h 11687727"/>
                <a:gd name="connsiteX1538" fmla="*/ 878672 w 9362225"/>
                <a:gd name="connsiteY1538" fmla="*/ 4690203 h 11687727"/>
                <a:gd name="connsiteX1539" fmla="*/ 721189 w 9362225"/>
                <a:gd name="connsiteY1539" fmla="*/ 4686267 h 11687727"/>
                <a:gd name="connsiteX1540" fmla="*/ 719952 w 9362225"/>
                <a:gd name="connsiteY1540" fmla="*/ 4678540 h 11687727"/>
                <a:gd name="connsiteX1541" fmla="*/ 1889164 w 9362225"/>
                <a:gd name="connsiteY1541" fmla="*/ 4669888 h 11687727"/>
                <a:gd name="connsiteX1542" fmla="*/ 3715845 w 9362225"/>
                <a:gd name="connsiteY1542" fmla="*/ 4689757 h 11687727"/>
                <a:gd name="connsiteX1543" fmla="*/ 5080287 w 9362225"/>
                <a:gd name="connsiteY1543" fmla="*/ 4683213 h 11687727"/>
                <a:gd name="connsiteX1544" fmla="*/ 5491785 w 9362225"/>
                <a:gd name="connsiteY1544" fmla="*/ 4664663 h 11687727"/>
                <a:gd name="connsiteX1545" fmla="*/ 6005385 w 9362225"/>
                <a:gd name="connsiteY1545" fmla="*/ 4642821 h 11687727"/>
                <a:gd name="connsiteX1546" fmla="*/ 6825287 w 9362225"/>
                <a:gd name="connsiteY1546" fmla="*/ 4615190 h 11687727"/>
                <a:gd name="connsiteX1547" fmla="*/ 7555464 w 9362225"/>
                <a:gd name="connsiteY1547" fmla="*/ 4593694 h 11687727"/>
                <a:gd name="connsiteX1548" fmla="*/ 8013227 w 9362225"/>
                <a:gd name="connsiteY1548" fmla="*/ 4587053 h 11687727"/>
                <a:gd name="connsiteX1549" fmla="*/ 8011094 w 9362225"/>
                <a:gd name="connsiteY1549" fmla="*/ 4599156 h 11687727"/>
                <a:gd name="connsiteX1550" fmla="*/ 7761237 w 9362225"/>
                <a:gd name="connsiteY1550" fmla="*/ 4611118 h 11687727"/>
                <a:gd name="connsiteX1551" fmla="*/ 7239879 w 9362225"/>
                <a:gd name="connsiteY1551" fmla="*/ 4627560 h 11687727"/>
                <a:gd name="connsiteX1552" fmla="*/ 6692245 w 9362225"/>
                <a:gd name="connsiteY1552" fmla="*/ 4642958 h 11687727"/>
                <a:gd name="connsiteX1553" fmla="*/ 6138425 w 9362225"/>
                <a:gd name="connsiteY1553" fmla="*/ 4661678 h 11687727"/>
                <a:gd name="connsiteX1554" fmla="*/ 5618638 w 9362225"/>
                <a:gd name="connsiteY1554" fmla="*/ 4683193 h 11687727"/>
                <a:gd name="connsiteX1555" fmla="*/ 5129790 w 9362225"/>
                <a:gd name="connsiteY1555" fmla="*/ 4704878 h 11687727"/>
                <a:gd name="connsiteX1556" fmla="*/ 3978832 w 9362225"/>
                <a:gd name="connsiteY1556" fmla="*/ 4722787 h 11687727"/>
                <a:gd name="connsiteX1557" fmla="*/ 4498619 w 9362225"/>
                <a:gd name="connsiteY1557" fmla="*/ 4584041 h 11687727"/>
                <a:gd name="connsiteX1558" fmla="*/ 4213126 w 9362225"/>
                <a:gd name="connsiteY1558" fmla="*/ 4535372 h 11687727"/>
                <a:gd name="connsiteX1559" fmla="*/ 3821039 w 9362225"/>
                <a:gd name="connsiteY1559" fmla="*/ 4494749 h 11687727"/>
                <a:gd name="connsiteX1560" fmla="*/ 2394718 w 9362225"/>
                <a:gd name="connsiteY1560" fmla="*/ 4499158 h 11687727"/>
                <a:gd name="connsiteX1561" fmla="*/ 1061225 w 9362225"/>
                <a:gd name="connsiteY1561" fmla="*/ 4501909 h 11687727"/>
                <a:gd name="connsiteX1562" fmla="*/ 1068973 w 9362225"/>
                <a:gd name="connsiteY1562" fmla="*/ 4491739 h 11687727"/>
                <a:gd name="connsiteX1563" fmla="*/ 2691739 w 9362225"/>
                <a:gd name="connsiteY1563" fmla="*/ 4475052 h 11687727"/>
                <a:gd name="connsiteX1564" fmla="*/ 4037616 w 9362225"/>
                <a:gd name="connsiteY1564" fmla="*/ 4481343 h 11687727"/>
                <a:gd name="connsiteX1565" fmla="*/ 4275852 w 9362225"/>
                <a:gd name="connsiteY1565" fmla="*/ 4521624 h 11687727"/>
                <a:gd name="connsiteX1566" fmla="*/ 4568437 w 9362225"/>
                <a:gd name="connsiteY1566" fmla="*/ 4564689 h 11687727"/>
                <a:gd name="connsiteX1567" fmla="*/ 4667621 w 9362225"/>
                <a:gd name="connsiteY1567" fmla="*/ 4582644 h 11687727"/>
                <a:gd name="connsiteX1568" fmla="*/ 4615096 w 9362225"/>
                <a:gd name="connsiteY1568" fmla="*/ 4592777 h 11687727"/>
                <a:gd name="connsiteX1569" fmla="*/ 4498618 w 9362225"/>
                <a:gd name="connsiteY1569" fmla="*/ 4584041 h 11687727"/>
                <a:gd name="connsiteX1570" fmla="*/ 5284487 w 9362225"/>
                <a:gd name="connsiteY1570" fmla="*/ 4556173 h 11687727"/>
                <a:gd name="connsiteX1571" fmla="*/ 4531451 w 9362225"/>
                <a:gd name="connsiteY1571" fmla="*/ 4448004 h 11687727"/>
                <a:gd name="connsiteX1572" fmla="*/ 3811757 w 9362225"/>
                <a:gd name="connsiteY1572" fmla="*/ 4352018 h 11687727"/>
                <a:gd name="connsiteX1573" fmla="*/ 1766641 w 9362225"/>
                <a:gd name="connsiteY1573" fmla="*/ 4355267 h 11687727"/>
                <a:gd name="connsiteX1574" fmla="*/ 779665 w 9362225"/>
                <a:gd name="connsiteY1574" fmla="*/ 4340463 h 11687727"/>
                <a:gd name="connsiteX1575" fmla="*/ 1615037 w 9362225"/>
                <a:gd name="connsiteY1575" fmla="*/ 4328987 h 11687727"/>
                <a:gd name="connsiteX1576" fmla="*/ 3901482 w 9362225"/>
                <a:gd name="connsiteY1576" fmla="*/ 4332438 h 11687727"/>
                <a:gd name="connsiteX1577" fmla="*/ 4535669 w 9362225"/>
                <a:gd name="connsiteY1577" fmla="*/ 4424078 h 11687727"/>
                <a:gd name="connsiteX1578" fmla="*/ 5129789 w 9362225"/>
                <a:gd name="connsiteY1578" fmla="*/ 4519139 h 11687727"/>
                <a:gd name="connsiteX1579" fmla="*/ 5646482 w 9362225"/>
                <a:gd name="connsiteY1579" fmla="*/ 4531653 h 11687727"/>
                <a:gd name="connsiteX1580" fmla="*/ 6481854 w 9362225"/>
                <a:gd name="connsiteY1580" fmla="*/ 4454136 h 11687727"/>
                <a:gd name="connsiteX1581" fmla="*/ 6967608 w 9362225"/>
                <a:gd name="connsiteY1581" fmla="*/ 4389623 h 11687727"/>
                <a:gd name="connsiteX1582" fmla="*/ 7657564 w 9362225"/>
                <a:gd name="connsiteY1582" fmla="*/ 4281879 h 11687727"/>
                <a:gd name="connsiteX1583" fmla="*/ 7852484 w 9362225"/>
                <a:gd name="connsiteY1583" fmla="*/ 4247193 h 11687727"/>
                <a:gd name="connsiteX1584" fmla="*/ 8361119 w 9362225"/>
                <a:gd name="connsiteY1584" fmla="*/ 4209275 h 11687727"/>
                <a:gd name="connsiteX1585" fmla="*/ 8521059 w 9362225"/>
                <a:gd name="connsiteY1585" fmla="*/ 4210121 h 11687727"/>
                <a:gd name="connsiteX1586" fmla="*/ 8519840 w 9362225"/>
                <a:gd name="connsiteY1586" fmla="*/ 4223086 h 11687727"/>
                <a:gd name="connsiteX1587" fmla="*/ 8468189 w 9362225"/>
                <a:gd name="connsiteY1587" fmla="*/ 4228032 h 11687727"/>
                <a:gd name="connsiteX1588" fmla="*/ 7872615 w 9362225"/>
                <a:gd name="connsiteY1588" fmla="*/ 4269022 h 11687727"/>
                <a:gd name="connsiteX1589" fmla="*/ 7663758 w 9362225"/>
                <a:gd name="connsiteY1589" fmla="*/ 4306009 h 11687727"/>
                <a:gd name="connsiteX1590" fmla="*/ 6899546 w 9362225"/>
                <a:gd name="connsiteY1590" fmla="*/ 4423094 h 11687727"/>
                <a:gd name="connsiteX1591" fmla="*/ 6506422 w 9362225"/>
                <a:gd name="connsiteY1591" fmla="*/ 4475486 h 11687727"/>
                <a:gd name="connsiteX1592" fmla="*/ 5284493 w 9362225"/>
                <a:gd name="connsiteY1592" fmla="*/ 4556171 h 11687727"/>
                <a:gd name="connsiteX1593" fmla="*/ 7329603 w 9362225"/>
                <a:gd name="connsiteY1593" fmla="*/ 4494849 h 11687727"/>
                <a:gd name="connsiteX1594" fmla="*/ 7335535 w 9362225"/>
                <a:gd name="connsiteY1594" fmla="*/ 4485363 h 11687727"/>
                <a:gd name="connsiteX1595" fmla="*/ 7491780 w 9362225"/>
                <a:gd name="connsiteY1595" fmla="*/ 4463468 h 11687727"/>
                <a:gd name="connsiteX1596" fmla="*/ 7787510 w 9362225"/>
                <a:gd name="connsiteY1596" fmla="*/ 4423948 h 11687727"/>
                <a:gd name="connsiteX1597" fmla="*/ 8007182 w 9362225"/>
                <a:gd name="connsiteY1597" fmla="*/ 4395933 h 11687727"/>
                <a:gd name="connsiteX1598" fmla="*/ 8390029 w 9362225"/>
                <a:gd name="connsiteY1598" fmla="*/ 4382996 h 11687727"/>
                <a:gd name="connsiteX1599" fmla="*/ 8288734 w 9362225"/>
                <a:gd name="connsiteY1599" fmla="*/ 4404773 h 11687727"/>
                <a:gd name="connsiteX1600" fmla="*/ 8103095 w 9362225"/>
                <a:gd name="connsiteY1600" fmla="*/ 4414583 h 11687727"/>
                <a:gd name="connsiteX1601" fmla="*/ 7833920 w 9362225"/>
                <a:gd name="connsiteY1601" fmla="*/ 4442070 h 11687727"/>
                <a:gd name="connsiteX1602" fmla="*/ 7329603 w 9362225"/>
                <a:gd name="connsiteY1602" fmla="*/ 4494850 h 11687727"/>
                <a:gd name="connsiteX1603" fmla="*/ 5333991 w 9362225"/>
                <a:gd name="connsiteY1603" fmla="*/ 4459682 h 11687727"/>
                <a:gd name="connsiteX1604" fmla="*/ 4778630 w 9362225"/>
                <a:gd name="connsiteY1604" fmla="*/ 4364592 h 11687727"/>
                <a:gd name="connsiteX1605" fmla="*/ 4704505 w 9362225"/>
                <a:gd name="connsiteY1605" fmla="*/ 4261603 h 11687727"/>
                <a:gd name="connsiteX1606" fmla="*/ 5120507 w 9362225"/>
                <a:gd name="connsiteY1606" fmla="*/ 4191479 h 11687727"/>
                <a:gd name="connsiteX1607" fmla="*/ 5479408 w 9362225"/>
                <a:gd name="connsiteY1607" fmla="*/ 4169755 h 11687727"/>
                <a:gd name="connsiteX1608" fmla="*/ 6123378 w 9362225"/>
                <a:gd name="connsiteY1608" fmla="*/ 4147873 h 11687727"/>
                <a:gd name="connsiteX1609" fmla="*/ 6503512 w 9362225"/>
                <a:gd name="connsiteY1609" fmla="*/ 4179293 h 11687727"/>
                <a:gd name="connsiteX1610" fmla="*/ 6624534 w 9362225"/>
                <a:gd name="connsiteY1610" fmla="*/ 4216747 h 11687727"/>
                <a:gd name="connsiteX1611" fmla="*/ 6342626 w 9362225"/>
                <a:gd name="connsiteY1611" fmla="*/ 4320327 h 11687727"/>
                <a:gd name="connsiteX1612" fmla="*/ 6085826 w 9362225"/>
                <a:gd name="connsiteY1612" fmla="*/ 4355102 h 11687727"/>
                <a:gd name="connsiteX1613" fmla="*/ 5344842 w 9362225"/>
                <a:gd name="connsiteY1613" fmla="*/ 4377958 h 11687727"/>
                <a:gd name="connsiteX1614" fmla="*/ 5210744 w 9362225"/>
                <a:gd name="connsiteY1614" fmla="*/ 4340644 h 11687727"/>
                <a:gd name="connsiteX1615" fmla="*/ 5248848 w 9362225"/>
                <a:gd name="connsiteY1615" fmla="*/ 4300250 h 11687727"/>
                <a:gd name="connsiteX1616" fmla="*/ 5592096 w 9362225"/>
                <a:gd name="connsiteY1616" fmla="*/ 4244138 h 11687727"/>
                <a:gd name="connsiteX1617" fmla="*/ 6141518 w 9362225"/>
                <a:gd name="connsiteY1617" fmla="*/ 4214544 h 11687727"/>
                <a:gd name="connsiteX1618" fmla="*/ 5980631 w 9362225"/>
                <a:gd name="connsiteY1618" fmla="*/ 4318407 h 11687727"/>
                <a:gd name="connsiteX1619" fmla="*/ 5686729 w 9362225"/>
                <a:gd name="connsiteY1619" fmla="*/ 4331400 h 11687727"/>
                <a:gd name="connsiteX1620" fmla="*/ 5683671 w 9362225"/>
                <a:gd name="connsiteY1620" fmla="*/ 4318089 h 11687727"/>
                <a:gd name="connsiteX1621" fmla="*/ 5752099 w 9362225"/>
                <a:gd name="connsiteY1621" fmla="*/ 4308884 h 11687727"/>
                <a:gd name="connsiteX1622" fmla="*/ 6088573 w 9362225"/>
                <a:gd name="connsiteY1622" fmla="*/ 4270543 h 11687727"/>
                <a:gd name="connsiteX1623" fmla="*/ 5661952 w 9362225"/>
                <a:gd name="connsiteY1623" fmla="*/ 4259533 h 11687727"/>
                <a:gd name="connsiteX1624" fmla="*/ 5315428 w 9362225"/>
                <a:gd name="connsiteY1624" fmla="*/ 4309737 h 11687727"/>
                <a:gd name="connsiteX1625" fmla="*/ 5266807 w 9362225"/>
                <a:gd name="connsiteY1625" fmla="*/ 4338614 h 11687727"/>
                <a:gd name="connsiteX1626" fmla="*/ 6110579 w 9362225"/>
                <a:gd name="connsiteY1626" fmla="*/ 4327046 h 11687727"/>
                <a:gd name="connsiteX1627" fmla="*/ 6579177 w 9362225"/>
                <a:gd name="connsiteY1627" fmla="*/ 4230416 h 11687727"/>
                <a:gd name="connsiteX1628" fmla="*/ 6427994 w 9362225"/>
                <a:gd name="connsiteY1628" fmla="*/ 4194213 h 11687727"/>
                <a:gd name="connsiteX1629" fmla="*/ 5436093 w 9362225"/>
                <a:gd name="connsiteY1629" fmla="*/ 4197375 h 11687727"/>
                <a:gd name="connsiteX1630" fmla="*/ 5120508 w 9362225"/>
                <a:gd name="connsiteY1630" fmla="*/ 4215967 h 11687727"/>
                <a:gd name="connsiteX1631" fmla="*/ 4736855 w 9362225"/>
                <a:gd name="connsiteY1631" fmla="*/ 4292697 h 11687727"/>
                <a:gd name="connsiteX1632" fmla="*/ 5083380 w 9362225"/>
                <a:gd name="connsiteY1632" fmla="*/ 4401012 h 11687727"/>
                <a:gd name="connsiteX1633" fmla="*/ 5324710 w 9362225"/>
                <a:gd name="connsiteY1633" fmla="*/ 4433140 h 11687727"/>
                <a:gd name="connsiteX1634" fmla="*/ 5736208 w 9362225"/>
                <a:gd name="connsiteY1634" fmla="*/ 4426784 h 11687727"/>
                <a:gd name="connsiteX1635" fmla="*/ 5918752 w 9362225"/>
                <a:gd name="connsiteY1635" fmla="*/ 4411052 h 11687727"/>
                <a:gd name="connsiteX1636" fmla="*/ 6936282 w 9362225"/>
                <a:gd name="connsiteY1636" fmla="*/ 4281050 h 11687727"/>
                <a:gd name="connsiteX1637" fmla="*/ 7114186 w 9362225"/>
                <a:gd name="connsiteY1637" fmla="*/ 4257012 h 11687727"/>
                <a:gd name="connsiteX1638" fmla="*/ 7116991 w 9362225"/>
                <a:gd name="connsiteY1638" fmla="*/ 4277949 h 11687727"/>
                <a:gd name="connsiteX1639" fmla="*/ 6914335 w 9362225"/>
                <a:gd name="connsiteY1639" fmla="*/ 4309016 h 11687727"/>
                <a:gd name="connsiteX1640" fmla="*/ 5906376 w 9362225"/>
                <a:gd name="connsiteY1640" fmla="*/ 4436221 h 11687727"/>
                <a:gd name="connsiteX1641" fmla="*/ 5333991 w 9362225"/>
                <a:gd name="connsiteY1641" fmla="*/ 4459681 h 11687727"/>
                <a:gd name="connsiteX1642" fmla="*/ 727067 w 9362225"/>
                <a:gd name="connsiteY1642" fmla="*/ 4203926 h 11687727"/>
                <a:gd name="connsiteX1643" fmla="*/ 737895 w 9362225"/>
                <a:gd name="connsiteY1643" fmla="*/ 4192381 h 11687727"/>
                <a:gd name="connsiteX1644" fmla="*/ 986960 w 9362225"/>
                <a:gd name="connsiteY1644" fmla="*/ 4182583 h 11687727"/>
                <a:gd name="connsiteX1645" fmla="*/ 1416603 w 9362225"/>
                <a:gd name="connsiteY1645" fmla="*/ 4172644 h 11687727"/>
                <a:gd name="connsiteX1646" fmla="*/ 3022794 w 9362225"/>
                <a:gd name="connsiteY1646" fmla="*/ 4173084 h 11687727"/>
                <a:gd name="connsiteX1647" fmla="*/ 3715876 w 9362225"/>
                <a:gd name="connsiteY1647" fmla="*/ 4182981 h 11687727"/>
                <a:gd name="connsiteX1648" fmla="*/ 4823485 w 9362225"/>
                <a:gd name="connsiteY1648" fmla="*/ 4123224 h 11687727"/>
                <a:gd name="connsiteX1649" fmla="*/ 5568374 w 9362225"/>
                <a:gd name="connsiteY1649" fmla="*/ 4086167 h 11687727"/>
                <a:gd name="connsiteX1650" fmla="*/ 6726278 w 9362225"/>
                <a:gd name="connsiteY1650" fmla="*/ 4123060 h 11687727"/>
                <a:gd name="connsiteX1651" fmla="*/ 7430668 w 9362225"/>
                <a:gd name="connsiteY1651" fmla="*/ 4153346 h 11687727"/>
                <a:gd name="connsiteX1652" fmla="*/ 7980831 w 9362225"/>
                <a:gd name="connsiteY1652" fmla="*/ 4138991 h 11687727"/>
                <a:gd name="connsiteX1653" fmla="*/ 8252913 w 9362225"/>
                <a:gd name="connsiteY1653" fmla="*/ 4123356 h 11687727"/>
                <a:gd name="connsiteX1654" fmla="*/ 8421465 w 9362225"/>
                <a:gd name="connsiteY1654" fmla="*/ 4135139 h 11687727"/>
                <a:gd name="connsiteX1655" fmla="*/ 8252378 w 9362225"/>
                <a:gd name="connsiteY1655" fmla="*/ 4147639 h 11687727"/>
                <a:gd name="connsiteX1656" fmla="*/ 7930605 w 9362225"/>
                <a:gd name="connsiteY1656" fmla="*/ 4167300 h 11687727"/>
                <a:gd name="connsiteX1657" fmla="*/ 6769593 w 9362225"/>
                <a:gd name="connsiteY1657" fmla="*/ 4148273 h 11687727"/>
                <a:gd name="connsiteX1658" fmla="*/ 6509700 w 9362225"/>
                <a:gd name="connsiteY1658" fmla="*/ 4135717 h 11687727"/>
                <a:gd name="connsiteX1659" fmla="*/ 6149002 w 9362225"/>
                <a:gd name="connsiteY1659" fmla="*/ 4119634 h 11687727"/>
                <a:gd name="connsiteX1660" fmla="*/ 5524019 w 9362225"/>
                <a:gd name="connsiteY1660" fmla="*/ 4112567 h 11687727"/>
                <a:gd name="connsiteX1661" fmla="*/ 4687350 w 9362225"/>
                <a:gd name="connsiteY1661" fmla="*/ 4162969 h 11687727"/>
                <a:gd name="connsiteX1662" fmla="*/ 3811757 w 9362225"/>
                <a:gd name="connsiteY1662" fmla="*/ 4206263 h 11687727"/>
                <a:gd name="connsiteX1663" fmla="*/ 3097049 w 9362225"/>
                <a:gd name="connsiteY1663" fmla="*/ 4198539 h 11687727"/>
                <a:gd name="connsiteX1664" fmla="*/ 1262324 w 9362225"/>
                <a:gd name="connsiteY1664" fmla="*/ 4200643 h 11687727"/>
                <a:gd name="connsiteX1665" fmla="*/ 727067 w 9362225"/>
                <a:gd name="connsiteY1665" fmla="*/ 4203940 h 11687727"/>
                <a:gd name="connsiteX1666" fmla="*/ 1949186 w 9362225"/>
                <a:gd name="connsiteY1666" fmla="*/ 4106913 h 11687727"/>
                <a:gd name="connsiteX1667" fmla="*/ 1283982 w 9362225"/>
                <a:gd name="connsiteY1667" fmla="*/ 4076300 h 11687727"/>
                <a:gd name="connsiteX1668" fmla="*/ 974953 w 9362225"/>
                <a:gd name="connsiteY1668" fmla="*/ 4051704 h 11687727"/>
                <a:gd name="connsiteX1669" fmla="*/ 970070 w 9362225"/>
                <a:gd name="connsiteY1669" fmla="*/ 4039117 h 11687727"/>
                <a:gd name="connsiteX1670" fmla="*/ 1704762 w 9362225"/>
                <a:gd name="connsiteY1670" fmla="*/ 4075314 h 11687727"/>
                <a:gd name="connsiteX1671" fmla="*/ 3592085 w 9362225"/>
                <a:gd name="connsiteY1671" fmla="*/ 4070576 h 11687727"/>
                <a:gd name="connsiteX1672" fmla="*/ 4545344 w 9362225"/>
                <a:gd name="connsiteY1672" fmla="*/ 4006044 h 11687727"/>
                <a:gd name="connsiteX1673" fmla="*/ 5272112 w 9362225"/>
                <a:gd name="connsiteY1673" fmla="*/ 3954828 h 11687727"/>
                <a:gd name="connsiteX1674" fmla="*/ 6726279 w 9362225"/>
                <a:gd name="connsiteY1674" fmla="*/ 3990410 h 11687727"/>
                <a:gd name="connsiteX1675" fmla="*/ 7781323 w 9362225"/>
                <a:gd name="connsiteY1675" fmla="*/ 4037248 h 11687727"/>
                <a:gd name="connsiteX1676" fmla="*/ 8245418 w 9362225"/>
                <a:gd name="connsiteY1676" fmla="*/ 4068759 h 11687727"/>
                <a:gd name="connsiteX1677" fmla="*/ 8194368 w 9362225"/>
                <a:gd name="connsiteY1677" fmla="*/ 4071598 h 11687727"/>
                <a:gd name="connsiteX1678" fmla="*/ 7809169 w 9362225"/>
                <a:gd name="connsiteY1678" fmla="*/ 4061733 h 11687727"/>
                <a:gd name="connsiteX1679" fmla="*/ 6887165 w 9362225"/>
                <a:gd name="connsiteY1679" fmla="*/ 4024379 h 11687727"/>
                <a:gd name="connsiteX1680" fmla="*/ 6463291 w 9362225"/>
                <a:gd name="connsiteY1680" fmla="*/ 3999848 h 11687727"/>
                <a:gd name="connsiteX1681" fmla="*/ 6110578 w 9362225"/>
                <a:gd name="connsiteY1681" fmla="*/ 3980087 h 11687727"/>
                <a:gd name="connsiteX1682" fmla="*/ 5253548 w 9362225"/>
                <a:gd name="connsiteY1682" fmla="*/ 3979731 h 11687727"/>
                <a:gd name="connsiteX1683" fmla="*/ 4517182 w 9362225"/>
                <a:gd name="connsiteY1683" fmla="*/ 4033531 h 11687727"/>
                <a:gd name="connsiteX1684" fmla="*/ 3437386 w 9362225"/>
                <a:gd name="connsiteY1684" fmla="*/ 4098135 h 11687727"/>
                <a:gd name="connsiteX1685" fmla="*/ 1949186 w 9362225"/>
                <a:gd name="connsiteY1685" fmla="*/ 4106913 h 11687727"/>
                <a:gd name="connsiteX1686" fmla="*/ 639172 w 9362225"/>
                <a:gd name="connsiteY1686" fmla="*/ 3962678 h 11687727"/>
                <a:gd name="connsiteX1687" fmla="*/ 552850 w 9362225"/>
                <a:gd name="connsiteY1687" fmla="*/ 3951599 h 11687727"/>
                <a:gd name="connsiteX1688" fmla="*/ 547927 w 9362225"/>
                <a:gd name="connsiteY1688" fmla="*/ 3943578 h 11687727"/>
                <a:gd name="connsiteX1689" fmla="*/ 1386083 w 9362225"/>
                <a:gd name="connsiteY1689" fmla="*/ 3940362 h 11687727"/>
                <a:gd name="connsiteX1690" fmla="*/ 2865002 w 9362225"/>
                <a:gd name="connsiteY1690" fmla="*/ 3912941 h 11687727"/>
                <a:gd name="connsiteX1691" fmla="*/ 3282688 w 9362225"/>
                <a:gd name="connsiteY1691" fmla="*/ 3894461 h 11687727"/>
                <a:gd name="connsiteX1692" fmla="*/ 5974444 w 9362225"/>
                <a:gd name="connsiteY1692" fmla="*/ 3887159 h 11687727"/>
                <a:gd name="connsiteX1693" fmla="*/ 6695339 w 9362225"/>
                <a:gd name="connsiteY1693" fmla="*/ 3875391 h 11687727"/>
                <a:gd name="connsiteX1694" fmla="*/ 7650420 w 9362225"/>
                <a:gd name="connsiteY1694" fmla="*/ 3860952 h 11687727"/>
                <a:gd name="connsiteX1695" fmla="*/ 8292592 w 9362225"/>
                <a:gd name="connsiteY1695" fmla="*/ 3864675 h 11687727"/>
                <a:gd name="connsiteX1696" fmla="*/ 8281173 w 9362225"/>
                <a:gd name="connsiteY1696" fmla="*/ 3876696 h 11687727"/>
                <a:gd name="connsiteX1697" fmla="*/ 7632813 w 9362225"/>
                <a:gd name="connsiteY1697" fmla="*/ 3885327 h 11687727"/>
                <a:gd name="connsiteX1698" fmla="*/ 6679869 w 9362225"/>
                <a:gd name="connsiteY1698" fmla="*/ 3899686 h 11687727"/>
                <a:gd name="connsiteX1699" fmla="*/ 5996102 w 9362225"/>
                <a:gd name="connsiteY1699" fmla="*/ 3911471 h 11687727"/>
                <a:gd name="connsiteX1700" fmla="*/ 3279595 w 9362225"/>
                <a:gd name="connsiteY1700" fmla="*/ 3919159 h 11687727"/>
                <a:gd name="connsiteX1701" fmla="*/ 2846438 w 9362225"/>
                <a:gd name="connsiteY1701" fmla="*/ 3937877 h 11687727"/>
                <a:gd name="connsiteX1702" fmla="*/ 2416376 w 9362225"/>
                <a:gd name="connsiteY1702" fmla="*/ 3955959 h 11687727"/>
                <a:gd name="connsiteX1703" fmla="*/ 639173 w 9362225"/>
                <a:gd name="connsiteY1703" fmla="*/ 3962679 h 11687727"/>
                <a:gd name="connsiteX1704" fmla="*/ 2462785 w 9362225"/>
                <a:gd name="connsiteY1704" fmla="*/ 3528886 h 11687727"/>
                <a:gd name="connsiteX1705" fmla="*/ 1867251 w 9362225"/>
                <a:gd name="connsiteY1705" fmla="*/ 3448622 h 11687727"/>
                <a:gd name="connsiteX1706" fmla="*/ 1821903 w 9362225"/>
                <a:gd name="connsiteY1706" fmla="*/ 3387864 h 11687727"/>
                <a:gd name="connsiteX1707" fmla="*/ 2180347 w 9362225"/>
                <a:gd name="connsiteY1707" fmla="*/ 3293317 h 11687727"/>
                <a:gd name="connsiteX1708" fmla="*/ 3228091 w 9362225"/>
                <a:gd name="connsiteY1708" fmla="*/ 3324919 h 11687727"/>
                <a:gd name="connsiteX1709" fmla="*/ 3415728 w 9362225"/>
                <a:gd name="connsiteY1709" fmla="*/ 3368584 h 11687727"/>
                <a:gd name="connsiteX1710" fmla="*/ 3384789 w 9362225"/>
                <a:gd name="connsiteY1710" fmla="*/ 3393985 h 11687727"/>
                <a:gd name="connsiteX1711" fmla="*/ 2945445 w 9362225"/>
                <a:gd name="connsiteY1711" fmla="*/ 3431225 h 11687727"/>
                <a:gd name="connsiteX1712" fmla="*/ 2435031 w 9362225"/>
                <a:gd name="connsiteY1712" fmla="*/ 3423703 h 11687727"/>
                <a:gd name="connsiteX1713" fmla="*/ 2427075 w 9362225"/>
                <a:gd name="connsiteY1713" fmla="*/ 3369136 h 11687727"/>
                <a:gd name="connsiteX1714" fmla="*/ 2734011 w 9362225"/>
                <a:gd name="connsiteY1714" fmla="*/ 3349368 h 11687727"/>
                <a:gd name="connsiteX1715" fmla="*/ 2648161 w 9362225"/>
                <a:gd name="connsiteY1715" fmla="*/ 3371542 h 11687727"/>
                <a:gd name="connsiteX1716" fmla="*/ 2460385 w 9362225"/>
                <a:gd name="connsiteY1716" fmla="*/ 3390492 h 11687727"/>
                <a:gd name="connsiteX1717" fmla="*/ 3145856 w 9362225"/>
                <a:gd name="connsiteY1717" fmla="*/ 3396572 h 11687727"/>
                <a:gd name="connsiteX1718" fmla="*/ 3363131 w 9362225"/>
                <a:gd name="connsiteY1718" fmla="*/ 3368501 h 11687727"/>
                <a:gd name="connsiteX1719" fmla="*/ 3112519 w 9362225"/>
                <a:gd name="connsiteY1719" fmla="*/ 3340951 h 11687727"/>
                <a:gd name="connsiteX1720" fmla="*/ 2077439 w 9362225"/>
                <a:gd name="connsiteY1720" fmla="*/ 3327911 h 11687727"/>
                <a:gd name="connsiteX1721" fmla="*/ 1889390 w 9362225"/>
                <a:gd name="connsiteY1721" fmla="*/ 3429853 h 11687727"/>
                <a:gd name="connsiteX1722" fmla="*/ 2704115 w 9362225"/>
                <a:gd name="connsiteY1722" fmla="*/ 3507554 h 11687727"/>
                <a:gd name="connsiteX1723" fmla="*/ 3341473 w 9362225"/>
                <a:gd name="connsiteY1723" fmla="*/ 3476598 h 11687727"/>
                <a:gd name="connsiteX1724" fmla="*/ 4144096 w 9362225"/>
                <a:gd name="connsiteY1724" fmla="*/ 3328353 h 11687727"/>
                <a:gd name="connsiteX1725" fmla="*/ 4233573 w 9362225"/>
                <a:gd name="connsiteY1725" fmla="*/ 3312118 h 11687727"/>
                <a:gd name="connsiteX1726" fmla="*/ 4175721 w 9362225"/>
                <a:gd name="connsiteY1726" fmla="*/ 3344129 h 11687727"/>
                <a:gd name="connsiteX1727" fmla="*/ 3663246 w 9362225"/>
                <a:gd name="connsiteY1727" fmla="*/ 3457592 h 11687727"/>
                <a:gd name="connsiteX1728" fmla="*/ 2462785 w 9362225"/>
                <a:gd name="connsiteY1728" fmla="*/ 3528887 h 1168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</a:cxnLst>
              <a:rect l="l" t="t" r="r" b="b"/>
              <a:pathLst>
                <a:path w="9362225" h="11687727">
                  <a:moveTo>
                    <a:pt x="3647776" y="11679914"/>
                  </a:moveTo>
                  <a:cubicBezTo>
                    <a:pt x="3238914" y="11647569"/>
                    <a:pt x="2993412" y="11640292"/>
                    <a:pt x="2304992" y="11640113"/>
                  </a:cubicBezTo>
                  <a:cubicBezTo>
                    <a:pt x="1969761" y="11640113"/>
                    <a:pt x="1617512" y="11637122"/>
                    <a:pt x="1522218" y="11633663"/>
                  </a:cubicBezTo>
                  <a:cubicBezTo>
                    <a:pt x="1426923" y="11630201"/>
                    <a:pt x="1270987" y="11624906"/>
                    <a:pt x="1175693" y="11621893"/>
                  </a:cubicBezTo>
                  <a:cubicBezTo>
                    <a:pt x="938287" y="11614390"/>
                    <a:pt x="760917" y="11590142"/>
                    <a:pt x="467173" y="11525030"/>
                  </a:cubicBezTo>
                  <a:cubicBezTo>
                    <a:pt x="372619" y="11504072"/>
                    <a:pt x="336708" y="11493542"/>
                    <a:pt x="326131" y="11483679"/>
                  </a:cubicBezTo>
                  <a:cubicBezTo>
                    <a:pt x="306932" y="11465775"/>
                    <a:pt x="277052" y="11401545"/>
                    <a:pt x="273510" y="11370565"/>
                  </a:cubicBezTo>
                  <a:cubicBezTo>
                    <a:pt x="270190" y="11341526"/>
                    <a:pt x="272325" y="11340943"/>
                    <a:pt x="321757" y="11357364"/>
                  </a:cubicBezTo>
                  <a:cubicBezTo>
                    <a:pt x="493472" y="11414394"/>
                    <a:pt x="961406" y="11442173"/>
                    <a:pt x="2069850" y="11461135"/>
                  </a:cubicBezTo>
                  <a:cubicBezTo>
                    <a:pt x="3043371" y="11477788"/>
                    <a:pt x="6370595" y="11473674"/>
                    <a:pt x="7428609" y="11454509"/>
                  </a:cubicBezTo>
                  <a:cubicBezTo>
                    <a:pt x="8139496" y="11441633"/>
                    <a:pt x="8666554" y="11421652"/>
                    <a:pt x="8817648" y="11401848"/>
                  </a:cubicBezTo>
                  <a:cubicBezTo>
                    <a:pt x="8976997" y="11380963"/>
                    <a:pt x="9090687" y="11315230"/>
                    <a:pt x="9137097" y="11217150"/>
                  </a:cubicBezTo>
                  <a:cubicBezTo>
                    <a:pt x="9167391" y="11153127"/>
                    <a:pt x="9177242" y="11157557"/>
                    <a:pt x="9004989" y="11157753"/>
                  </a:cubicBezTo>
                  <a:cubicBezTo>
                    <a:pt x="8566363" y="11158244"/>
                    <a:pt x="8090242" y="11171717"/>
                    <a:pt x="7703973" y="11194550"/>
                  </a:cubicBezTo>
                  <a:cubicBezTo>
                    <a:pt x="7564507" y="11202795"/>
                    <a:pt x="7343167" y="11211257"/>
                    <a:pt x="6970702" y="11222581"/>
                  </a:cubicBezTo>
                  <a:cubicBezTo>
                    <a:pt x="6802235" y="11227706"/>
                    <a:pt x="6553016" y="11236051"/>
                    <a:pt x="6416881" y="11241129"/>
                  </a:cubicBezTo>
                  <a:cubicBezTo>
                    <a:pt x="5879962" y="11261154"/>
                    <a:pt x="5567450" y="11270124"/>
                    <a:pt x="4798734" y="11287570"/>
                  </a:cubicBezTo>
                  <a:cubicBezTo>
                    <a:pt x="4647284" y="11291008"/>
                    <a:pt x="4435656" y="11297028"/>
                    <a:pt x="4328450" y="11300949"/>
                  </a:cubicBezTo>
                  <a:cubicBezTo>
                    <a:pt x="4053287" y="11311016"/>
                    <a:pt x="3483219" y="11309036"/>
                    <a:pt x="2886659" y="11295949"/>
                  </a:cubicBezTo>
                  <a:cubicBezTo>
                    <a:pt x="2491515" y="11287278"/>
                    <a:pt x="2143754" y="11284709"/>
                    <a:pt x="1347722" y="11284576"/>
                  </a:cubicBezTo>
                  <a:cubicBezTo>
                    <a:pt x="338174" y="11284340"/>
                    <a:pt x="283978" y="11283459"/>
                    <a:pt x="311704" y="11266325"/>
                  </a:cubicBezTo>
                  <a:cubicBezTo>
                    <a:pt x="315276" y="11264125"/>
                    <a:pt x="757570" y="11261715"/>
                    <a:pt x="1294579" y="11260986"/>
                  </a:cubicBezTo>
                  <a:cubicBezTo>
                    <a:pt x="2038514" y="11259986"/>
                    <a:pt x="2399123" y="11262170"/>
                    <a:pt x="2809310" y="11270195"/>
                  </a:cubicBezTo>
                  <a:cubicBezTo>
                    <a:pt x="3765873" y="11288916"/>
                    <a:pt x="3851234" y="11289215"/>
                    <a:pt x="4359390" y="11275615"/>
                  </a:cubicBezTo>
                  <a:cubicBezTo>
                    <a:pt x="4616344" y="11268738"/>
                    <a:pt x="4956062" y="11260229"/>
                    <a:pt x="5114319" y="11256706"/>
                  </a:cubicBezTo>
                  <a:cubicBezTo>
                    <a:pt x="5479382" y="11248578"/>
                    <a:pt x="5702549" y="11241848"/>
                    <a:pt x="6351908" y="11219384"/>
                  </a:cubicBezTo>
                  <a:cubicBezTo>
                    <a:pt x="6639493" y="11209439"/>
                    <a:pt x="6976426" y="11198370"/>
                    <a:pt x="7100649" y="11194792"/>
                  </a:cubicBezTo>
                  <a:cubicBezTo>
                    <a:pt x="7340953" y="11187874"/>
                    <a:pt x="7491565" y="11181599"/>
                    <a:pt x="7775135" y="11166700"/>
                  </a:cubicBezTo>
                  <a:cubicBezTo>
                    <a:pt x="8144100" y="11147313"/>
                    <a:pt x="8371854" y="11139040"/>
                    <a:pt x="8536786" y="11139029"/>
                  </a:cubicBezTo>
                  <a:cubicBezTo>
                    <a:pt x="8630674" y="11139025"/>
                    <a:pt x="8808452" y="11137182"/>
                    <a:pt x="8931851" y="11134910"/>
                  </a:cubicBezTo>
                  <a:cubicBezTo>
                    <a:pt x="9113348" y="11131587"/>
                    <a:pt x="9156834" y="11129184"/>
                    <a:pt x="9159468" y="11122324"/>
                  </a:cubicBezTo>
                  <a:cubicBezTo>
                    <a:pt x="9165722" y="11106029"/>
                    <a:pt x="9146632" y="11056856"/>
                    <a:pt x="9120623" y="11022264"/>
                  </a:cubicBezTo>
                  <a:cubicBezTo>
                    <a:pt x="9079279" y="10967274"/>
                    <a:pt x="8939312" y="10862109"/>
                    <a:pt x="8752249" y="10745483"/>
                  </a:cubicBezTo>
                  <a:cubicBezTo>
                    <a:pt x="8729821" y="10731499"/>
                    <a:pt x="8703372" y="10709447"/>
                    <a:pt x="8693475" y="10696480"/>
                  </a:cubicBezTo>
                  <a:cubicBezTo>
                    <a:pt x="8673830" y="10670739"/>
                    <a:pt x="8671712" y="10647401"/>
                    <a:pt x="8681420" y="10563653"/>
                  </a:cubicBezTo>
                  <a:cubicBezTo>
                    <a:pt x="8685569" y="10527874"/>
                    <a:pt x="8684628" y="10521603"/>
                    <a:pt x="8672894" y="10506804"/>
                  </a:cubicBezTo>
                  <a:cubicBezTo>
                    <a:pt x="8642678" y="10468690"/>
                    <a:pt x="8558673" y="10443198"/>
                    <a:pt x="8290666" y="10390813"/>
                  </a:cubicBezTo>
                  <a:cubicBezTo>
                    <a:pt x="8172915" y="10367797"/>
                    <a:pt x="8105107" y="10351781"/>
                    <a:pt x="8098821" y="10345495"/>
                  </a:cubicBezTo>
                  <a:cubicBezTo>
                    <a:pt x="8089981" y="10336659"/>
                    <a:pt x="8091844" y="10334388"/>
                    <a:pt x="8119301" y="10320541"/>
                  </a:cubicBezTo>
                  <a:cubicBezTo>
                    <a:pt x="8153760" y="10303163"/>
                    <a:pt x="8260637" y="10267831"/>
                    <a:pt x="8338236" y="10248164"/>
                  </a:cubicBezTo>
                  <a:cubicBezTo>
                    <a:pt x="8459253" y="10217497"/>
                    <a:pt x="8634262" y="10165900"/>
                    <a:pt x="8675538" y="10148721"/>
                  </a:cubicBezTo>
                  <a:cubicBezTo>
                    <a:pt x="8749281" y="10118026"/>
                    <a:pt x="8775288" y="10082550"/>
                    <a:pt x="8755150" y="10040119"/>
                  </a:cubicBezTo>
                  <a:cubicBezTo>
                    <a:pt x="8740239" y="10008705"/>
                    <a:pt x="8693969" y="9976460"/>
                    <a:pt x="8581880" y="9919370"/>
                  </a:cubicBezTo>
                  <a:cubicBezTo>
                    <a:pt x="8426609" y="9840289"/>
                    <a:pt x="8396238" y="9816310"/>
                    <a:pt x="8389710" y="9767646"/>
                  </a:cubicBezTo>
                  <a:cubicBezTo>
                    <a:pt x="8384006" y="9725129"/>
                    <a:pt x="8418605" y="9672454"/>
                    <a:pt x="8486198" y="9620754"/>
                  </a:cubicBezTo>
                  <a:cubicBezTo>
                    <a:pt x="8543851" y="9576656"/>
                    <a:pt x="8630666" y="9528927"/>
                    <a:pt x="8881385" y="9403488"/>
                  </a:cubicBezTo>
                  <a:cubicBezTo>
                    <a:pt x="9013179" y="9337547"/>
                    <a:pt x="9134840" y="9274416"/>
                    <a:pt x="9151743" y="9263192"/>
                  </a:cubicBezTo>
                  <a:cubicBezTo>
                    <a:pt x="9213824" y="9221973"/>
                    <a:pt x="9211933" y="9190841"/>
                    <a:pt x="9145419" y="9159104"/>
                  </a:cubicBezTo>
                  <a:cubicBezTo>
                    <a:pt x="9124404" y="9149078"/>
                    <a:pt x="9082899" y="9135099"/>
                    <a:pt x="9053185" y="9128042"/>
                  </a:cubicBezTo>
                  <a:cubicBezTo>
                    <a:pt x="9005872" y="9116809"/>
                    <a:pt x="8998275" y="9116349"/>
                    <a:pt x="8992019" y="9124343"/>
                  </a:cubicBezTo>
                  <a:cubicBezTo>
                    <a:pt x="8986412" y="9131508"/>
                    <a:pt x="8948974" y="9135601"/>
                    <a:pt x="8817802" y="9143393"/>
                  </a:cubicBezTo>
                  <a:cubicBezTo>
                    <a:pt x="8725911" y="9148851"/>
                    <a:pt x="8593644" y="9158648"/>
                    <a:pt x="8523873" y="9165167"/>
                  </a:cubicBezTo>
                  <a:cubicBezTo>
                    <a:pt x="8454105" y="9171684"/>
                    <a:pt x="8321838" y="9181491"/>
                    <a:pt x="8229947" y="9186960"/>
                  </a:cubicBezTo>
                  <a:cubicBezTo>
                    <a:pt x="8138056" y="9192428"/>
                    <a:pt x="8053450" y="9198873"/>
                    <a:pt x="8041933" y="9201284"/>
                  </a:cubicBezTo>
                  <a:cubicBezTo>
                    <a:pt x="8022614" y="9205329"/>
                    <a:pt x="8019827" y="9209019"/>
                    <a:pt x="8005916" y="9248976"/>
                  </a:cubicBezTo>
                  <a:cubicBezTo>
                    <a:pt x="7982530" y="9316145"/>
                    <a:pt x="7977480" y="9311085"/>
                    <a:pt x="8065967" y="9309152"/>
                  </a:cubicBezTo>
                  <a:cubicBezTo>
                    <a:pt x="8312308" y="9303767"/>
                    <a:pt x="8558102" y="9291560"/>
                    <a:pt x="8862616" y="9269594"/>
                  </a:cubicBezTo>
                  <a:cubicBezTo>
                    <a:pt x="8965541" y="9262170"/>
                    <a:pt x="9051857" y="9258199"/>
                    <a:pt x="9054432" y="9260774"/>
                  </a:cubicBezTo>
                  <a:cubicBezTo>
                    <a:pt x="9068218" y="9274556"/>
                    <a:pt x="9027303" y="9281407"/>
                    <a:pt x="8853857" y="9294356"/>
                  </a:cubicBezTo>
                  <a:cubicBezTo>
                    <a:pt x="8630586" y="9311028"/>
                    <a:pt x="8389948" y="9323894"/>
                    <a:pt x="8150523" y="9331963"/>
                  </a:cubicBezTo>
                  <a:lnTo>
                    <a:pt x="7972092" y="9337976"/>
                  </a:lnTo>
                  <a:lnTo>
                    <a:pt x="7942502" y="9365649"/>
                  </a:lnTo>
                  <a:cubicBezTo>
                    <a:pt x="7926227" y="9380870"/>
                    <a:pt x="7897923" y="9401212"/>
                    <a:pt x="7879603" y="9410855"/>
                  </a:cubicBezTo>
                  <a:lnTo>
                    <a:pt x="7846295" y="9428390"/>
                  </a:lnTo>
                  <a:lnTo>
                    <a:pt x="8010275" y="9430167"/>
                  </a:lnTo>
                  <a:cubicBezTo>
                    <a:pt x="8100464" y="9431133"/>
                    <a:pt x="8291208" y="9429237"/>
                    <a:pt x="8434149" y="9425942"/>
                  </a:cubicBezTo>
                  <a:cubicBezTo>
                    <a:pt x="8577091" y="9422649"/>
                    <a:pt x="8696429" y="9422293"/>
                    <a:pt x="8699348" y="9425147"/>
                  </a:cubicBezTo>
                  <a:cubicBezTo>
                    <a:pt x="8702265" y="9428004"/>
                    <a:pt x="8698654" y="9433556"/>
                    <a:pt x="8691317" y="9437478"/>
                  </a:cubicBezTo>
                  <a:cubicBezTo>
                    <a:pt x="8667918" y="9449997"/>
                    <a:pt x="8177919" y="9457573"/>
                    <a:pt x="7666844" y="9453314"/>
                  </a:cubicBezTo>
                  <a:cubicBezTo>
                    <a:pt x="7036501" y="9448061"/>
                    <a:pt x="6814355" y="9453077"/>
                    <a:pt x="5903280" y="9493389"/>
                  </a:cubicBezTo>
                  <a:cubicBezTo>
                    <a:pt x="5198557" y="9524545"/>
                    <a:pt x="5155017" y="9525335"/>
                    <a:pt x="4529557" y="9518355"/>
                  </a:cubicBezTo>
                  <a:cubicBezTo>
                    <a:pt x="4213044" y="9514823"/>
                    <a:pt x="3777257" y="9507412"/>
                    <a:pt x="3561143" y="9501889"/>
                  </a:cubicBezTo>
                  <a:cubicBezTo>
                    <a:pt x="3031692" y="9488357"/>
                    <a:pt x="1931763" y="9492980"/>
                    <a:pt x="1364424" y="9511120"/>
                  </a:cubicBezTo>
                  <a:cubicBezTo>
                    <a:pt x="787431" y="9529570"/>
                    <a:pt x="584742" y="9533248"/>
                    <a:pt x="584742" y="9525270"/>
                  </a:cubicBezTo>
                  <a:cubicBezTo>
                    <a:pt x="584742" y="9521568"/>
                    <a:pt x="589615" y="9516006"/>
                    <a:pt x="595571" y="9512908"/>
                  </a:cubicBezTo>
                  <a:cubicBezTo>
                    <a:pt x="601527" y="9509810"/>
                    <a:pt x="756767" y="9503808"/>
                    <a:pt x="940549" y="9499568"/>
                  </a:cubicBezTo>
                  <a:cubicBezTo>
                    <a:pt x="1124331" y="9495331"/>
                    <a:pt x="1320643" y="9490021"/>
                    <a:pt x="1376799" y="9487771"/>
                  </a:cubicBezTo>
                  <a:cubicBezTo>
                    <a:pt x="1489239" y="9483266"/>
                    <a:pt x="1486539" y="9486129"/>
                    <a:pt x="1409749" y="9452721"/>
                  </a:cubicBezTo>
                  <a:cubicBezTo>
                    <a:pt x="1350561" y="9426965"/>
                    <a:pt x="1297575" y="9363747"/>
                    <a:pt x="1286892" y="9306141"/>
                  </a:cubicBezTo>
                  <a:cubicBezTo>
                    <a:pt x="1284518" y="9293344"/>
                    <a:pt x="1280553" y="9281621"/>
                    <a:pt x="1278081" y="9280094"/>
                  </a:cubicBezTo>
                  <a:cubicBezTo>
                    <a:pt x="1271612" y="9276096"/>
                    <a:pt x="1179925" y="9265879"/>
                    <a:pt x="1055443" y="9255285"/>
                  </a:cubicBezTo>
                  <a:cubicBezTo>
                    <a:pt x="953918" y="9246642"/>
                    <a:pt x="923884" y="9239540"/>
                    <a:pt x="941879" y="9228421"/>
                  </a:cubicBezTo>
                  <a:cubicBezTo>
                    <a:pt x="949985" y="9223412"/>
                    <a:pt x="1030654" y="9228421"/>
                    <a:pt x="1177648" y="9242920"/>
                  </a:cubicBezTo>
                  <a:cubicBezTo>
                    <a:pt x="1229775" y="9248077"/>
                    <a:pt x="1274658" y="9250920"/>
                    <a:pt x="1277389" y="9249231"/>
                  </a:cubicBezTo>
                  <a:cubicBezTo>
                    <a:pt x="1280120" y="9247554"/>
                    <a:pt x="1284229" y="9234438"/>
                    <a:pt x="1286522" y="9220110"/>
                  </a:cubicBezTo>
                  <a:cubicBezTo>
                    <a:pt x="1292718" y="9181369"/>
                    <a:pt x="1326143" y="9123091"/>
                    <a:pt x="1351968" y="9106006"/>
                  </a:cubicBezTo>
                  <a:cubicBezTo>
                    <a:pt x="1364151" y="9097945"/>
                    <a:pt x="1388646" y="9087035"/>
                    <a:pt x="1406399" y="9081764"/>
                  </a:cubicBezTo>
                  <a:lnTo>
                    <a:pt x="1438679" y="9072181"/>
                  </a:lnTo>
                  <a:lnTo>
                    <a:pt x="1438679" y="9035107"/>
                  </a:lnTo>
                  <a:cubicBezTo>
                    <a:pt x="1438679" y="9007356"/>
                    <a:pt x="1436272" y="8997107"/>
                    <a:pt x="1429105" y="8994357"/>
                  </a:cubicBezTo>
                  <a:cubicBezTo>
                    <a:pt x="1423840" y="8992346"/>
                    <a:pt x="1310368" y="8993985"/>
                    <a:pt x="1176946" y="8998035"/>
                  </a:cubicBezTo>
                  <a:cubicBezTo>
                    <a:pt x="809699" y="9009163"/>
                    <a:pt x="163820" y="9016197"/>
                    <a:pt x="143852" y="9009285"/>
                  </a:cubicBezTo>
                  <a:cubicBezTo>
                    <a:pt x="95799" y="8992656"/>
                    <a:pt x="106678" y="8992208"/>
                    <a:pt x="878670" y="8979220"/>
                  </a:cubicBezTo>
                  <a:cubicBezTo>
                    <a:pt x="1106696" y="8975382"/>
                    <a:pt x="1323777" y="8970477"/>
                    <a:pt x="1361072" y="8968318"/>
                  </a:cubicBezTo>
                  <a:cubicBezTo>
                    <a:pt x="1426823" y="8964512"/>
                    <a:pt x="1429000" y="8963923"/>
                    <a:pt x="1432797" y="8948927"/>
                  </a:cubicBezTo>
                  <a:cubicBezTo>
                    <a:pt x="1434951" y="8940421"/>
                    <a:pt x="1434236" y="8930228"/>
                    <a:pt x="1431206" y="8926276"/>
                  </a:cubicBezTo>
                  <a:cubicBezTo>
                    <a:pt x="1427891" y="8921953"/>
                    <a:pt x="1428282" y="8917498"/>
                    <a:pt x="1432188" y="8915086"/>
                  </a:cubicBezTo>
                  <a:cubicBezTo>
                    <a:pt x="1439505" y="8910563"/>
                    <a:pt x="1440948" y="8838329"/>
                    <a:pt x="1433942" y="8827346"/>
                  </a:cubicBezTo>
                  <a:cubicBezTo>
                    <a:pt x="1428296" y="8818493"/>
                    <a:pt x="1412260" y="8816260"/>
                    <a:pt x="1212818" y="8796553"/>
                  </a:cubicBezTo>
                  <a:cubicBezTo>
                    <a:pt x="1079480" y="8783377"/>
                    <a:pt x="1001070" y="8779794"/>
                    <a:pt x="754910" y="8775632"/>
                  </a:cubicBezTo>
                  <a:cubicBezTo>
                    <a:pt x="586769" y="8772788"/>
                    <a:pt x="437751" y="8767477"/>
                    <a:pt x="411479" y="8763387"/>
                  </a:cubicBezTo>
                  <a:cubicBezTo>
                    <a:pt x="329797" y="8750677"/>
                    <a:pt x="220257" y="8690685"/>
                    <a:pt x="181793" y="8637599"/>
                  </a:cubicBezTo>
                  <a:cubicBezTo>
                    <a:pt x="162793" y="8611375"/>
                    <a:pt x="160295" y="8594261"/>
                    <a:pt x="170241" y="8558464"/>
                  </a:cubicBezTo>
                  <a:cubicBezTo>
                    <a:pt x="177472" y="8532437"/>
                    <a:pt x="185682" y="8531371"/>
                    <a:pt x="223841" y="8551504"/>
                  </a:cubicBezTo>
                  <a:cubicBezTo>
                    <a:pt x="323488" y="8604078"/>
                    <a:pt x="604016" y="8630919"/>
                    <a:pt x="1310463" y="8655469"/>
                  </a:cubicBezTo>
                  <a:lnTo>
                    <a:pt x="1426671" y="8659508"/>
                  </a:lnTo>
                  <a:lnTo>
                    <a:pt x="1424941" y="8576953"/>
                  </a:lnTo>
                  <a:lnTo>
                    <a:pt x="1423210" y="8494399"/>
                  </a:lnTo>
                  <a:lnTo>
                    <a:pt x="1401553" y="8491102"/>
                  </a:lnTo>
                  <a:cubicBezTo>
                    <a:pt x="1389640" y="8489277"/>
                    <a:pt x="1261550" y="8489680"/>
                    <a:pt x="1116907" y="8491948"/>
                  </a:cubicBezTo>
                  <a:cubicBezTo>
                    <a:pt x="772265" y="8497370"/>
                    <a:pt x="266603" y="8498307"/>
                    <a:pt x="254195" y="8493539"/>
                  </a:cubicBezTo>
                  <a:cubicBezTo>
                    <a:pt x="248811" y="8491481"/>
                    <a:pt x="244408" y="8485905"/>
                    <a:pt x="244408" y="8481165"/>
                  </a:cubicBezTo>
                  <a:cubicBezTo>
                    <a:pt x="244408" y="8473919"/>
                    <a:pt x="296806" y="8472411"/>
                    <a:pt x="573916" y="8471686"/>
                  </a:cubicBezTo>
                  <a:cubicBezTo>
                    <a:pt x="755145" y="8471212"/>
                    <a:pt x="1018984" y="8469124"/>
                    <a:pt x="1160223" y="8467045"/>
                  </a:cubicBezTo>
                  <a:lnTo>
                    <a:pt x="1417023" y="8463269"/>
                  </a:lnTo>
                  <a:lnTo>
                    <a:pt x="1417023" y="8395215"/>
                  </a:lnTo>
                  <a:lnTo>
                    <a:pt x="1417023" y="8327159"/>
                  </a:lnTo>
                  <a:lnTo>
                    <a:pt x="996684" y="8322445"/>
                  </a:lnTo>
                  <a:cubicBezTo>
                    <a:pt x="765497" y="8319852"/>
                    <a:pt x="574939" y="8316326"/>
                    <a:pt x="573222" y="8314610"/>
                  </a:cubicBezTo>
                  <a:cubicBezTo>
                    <a:pt x="571505" y="8312904"/>
                    <a:pt x="573543" y="8308054"/>
                    <a:pt x="577761" y="8303856"/>
                  </a:cubicBezTo>
                  <a:cubicBezTo>
                    <a:pt x="583690" y="8297952"/>
                    <a:pt x="676285" y="8296366"/>
                    <a:pt x="987300" y="8296842"/>
                  </a:cubicBezTo>
                  <a:cubicBezTo>
                    <a:pt x="1208332" y="8297163"/>
                    <a:pt x="1389142" y="8295792"/>
                    <a:pt x="1389099" y="8293747"/>
                  </a:cubicBezTo>
                  <a:cubicBezTo>
                    <a:pt x="1389052" y="8291713"/>
                    <a:pt x="1374190" y="8277039"/>
                    <a:pt x="1356064" y="8261147"/>
                  </a:cubicBezTo>
                  <a:lnTo>
                    <a:pt x="1323107" y="8232253"/>
                  </a:lnTo>
                  <a:lnTo>
                    <a:pt x="1039009" y="8227120"/>
                  </a:lnTo>
                  <a:cubicBezTo>
                    <a:pt x="792886" y="8222674"/>
                    <a:pt x="754913" y="8220746"/>
                    <a:pt x="754913" y="8212707"/>
                  </a:cubicBezTo>
                  <a:cubicBezTo>
                    <a:pt x="754913" y="8204563"/>
                    <a:pt x="788846" y="8203690"/>
                    <a:pt x="1031823" y="8205584"/>
                  </a:cubicBezTo>
                  <a:cubicBezTo>
                    <a:pt x="1184124" y="8206769"/>
                    <a:pt x="1308734" y="8206430"/>
                    <a:pt x="1308734" y="8204805"/>
                  </a:cubicBezTo>
                  <a:cubicBezTo>
                    <a:pt x="1308734" y="8203198"/>
                    <a:pt x="1304335" y="8189693"/>
                    <a:pt x="1298959" y="8174805"/>
                  </a:cubicBezTo>
                  <a:cubicBezTo>
                    <a:pt x="1287604" y="8143353"/>
                    <a:pt x="1285913" y="8069157"/>
                    <a:pt x="1295961" y="8043248"/>
                  </a:cubicBezTo>
                  <a:cubicBezTo>
                    <a:pt x="1299774" y="8033419"/>
                    <a:pt x="1301376" y="8023862"/>
                    <a:pt x="1299523" y="8022007"/>
                  </a:cubicBezTo>
                  <a:cubicBezTo>
                    <a:pt x="1297671" y="8020160"/>
                    <a:pt x="1224958" y="8021753"/>
                    <a:pt x="1137940" y="8025564"/>
                  </a:cubicBezTo>
                  <a:cubicBezTo>
                    <a:pt x="1050922" y="8029372"/>
                    <a:pt x="975784" y="8030977"/>
                    <a:pt x="970967" y="8029130"/>
                  </a:cubicBezTo>
                  <a:cubicBezTo>
                    <a:pt x="966150" y="8027283"/>
                    <a:pt x="962209" y="8022291"/>
                    <a:pt x="962209" y="8018039"/>
                  </a:cubicBezTo>
                  <a:cubicBezTo>
                    <a:pt x="962209" y="8008525"/>
                    <a:pt x="1012061" y="8004117"/>
                    <a:pt x="1184714" y="7998365"/>
                  </a:cubicBezTo>
                  <a:lnTo>
                    <a:pt x="1311305" y="7994147"/>
                  </a:lnTo>
                  <a:lnTo>
                    <a:pt x="1336055" y="7970371"/>
                  </a:lnTo>
                  <a:cubicBezTo>
                    <a:pt x="1378840" y="7929267"/>
                    <a:pt x="1414922" y="7919167"/>
                    <a:pt x="1519124" y="7919125"/>
                  </a:cubicBezTo>
                  <a:cubicBezTo>
                    <a:pt x="1620053" y="7919125"/>
                    <a:pt x="1658110" y="7928359"/>
                    <a:pt x="1719079" y="7967848"/>
                  </a:cubicBezTo>
                  <a:lnTo>
                    <a:pt x="1751172" y="7988631"/>
                  </a:lnTo>
                  <a:lnTo>
                    <a:pt x="1952280" y="7992463"/>
                  </a:lnTo>
                  <a:cubicBezTo>
                    <a:pt x="2062889" y="7994567"/>
                    <a:pt x="2284263" y="8000349"/>
                    <a:pt x="2444221" y="8005307"/>
                  </a:cubicBezTo>
                  <a:cubicBezTo>
                    <a:pt x="2604180" y="8010266"/>
                    <a:pt x="2885422" y="8017204"/>
                    <a:pt x="3069203" y="8020726"/>
                  </a:cubicBezTo>
                  <a:cubicBezTo>
                    <a:pt x="3252986" y="8024247"/>
                    <a:pt x="3608019" y="8033098"/>
                    <a:pt x="3858167" y="8040389"/>
                  </a:cubicBezTo>
                  <a:cubicBezTo>
                    <a:pt x="4329460" y="8054130"/>
                    <a:pt x="4517338" y="8052854"/>
                    <a:pt x="4956527" y="8032928"/>
                  </a:cubicBezTo>
                  <a:cubicBezTo>
                    <a:pt x="5027997" y="8029684"/>
                    <a:pt x="5224310" y="8024263"/>
                    <a:pt x="5392777" y="8020879"/>
                  </a:cubicBezTo>
                  <a:cubicBezTo>
                    <a:pt x="5850422" y="8011687"/>
                    <a:pt x="6029435" y="8002731"/>
                    <a:pt x="6754124" y="7952769"/>
                  </a:cubicBezTo>
                  <a:cubicBezTo>
                    <a:pt x="6997465" y="7935993"/>
                    <a:pt x="7264202" y="7918107"/>
                    <a:pt x="7346873" y="7913020"/>
                  </a:cubicBezTo>
                  <a:cubicBezTo>
                    <a:pt x="7429545" y="7907934"/>
                    <a:pt x="7499589" y="7902291"/>
                    <a:pt x="7502529" y="7900473"/>
                  </a:cubicBezTo>
                  <a:cubicBezTo>
                    <a:pt x="7505468" y="7898649"/>
                    <a:pt x="7516322" y="7882201"/>
                    <a:pt x="7526649" y="7863904"/>
                  </a:cubicBezTo>
                  <a:cubicBezTo>
                    <a:pt x="7536977" y="7845609"/>
                    <a:pt x="7555600" y="7822254"/>
                    <a:pt x="7568032" y="7812011"/>
                  </a:cubicBezTo>
                  <a:lnTo>
                    <a:pt x="7590637" y="7793381"/>
                  </a:lnTo>
                  <a:lnTo>
                    <a:pt x="7387412" y="7790782"/>
                  </a:lnTo>
                  <a:cubicBezTo>
                    <a:pt x="7110156" y="7787237"/>
                    <a:pt x="6676615" y="7795330"/>
                    <a:pt x="6500418" y="7807340"/>
                  </a:cubicBezTo>
                  <a:cubicBezTo>
                    <a:pt x="6420439" y="7812790"/>
                    <a:pt x="6243619" y="7826775"/>
                    <a:pt x="6107484" y="7838418"/>
                  </a:cubicBezTo>
                  <a:cubicBezTo>
                    <a:pt x="5788061" y="7865734"/>
                    <a:pt x="5634718" y="7877154"/>
                    <a:pt x="5485596" y="7884734"/>
                  </a:cubicBezTo>
                  <a:cubicBezTo>
                    <a:pt x="5331215" y="7892582"/>
                    <a:pt x="4993702" y="7892600"/>
                    <a:pt x="4798734" y="7884734"/>
                  </a:cubicBezTo>
                  <a:cubicBezTo>
                    <a:pt x="4715351" y="7881388"/>
                    <a:pt x="4576123" y="7875892"/>
                    <a:pt x="4489337" y="7872522"/>
                  </a:cubicBezTo>
                  <a:cubicBezTo>
                    <a:pt x="4402551" y="7869150"/>
                    <a:pt x="4118524" y="7863576"/>
                    <a:pt x="3858167" y="7860129"/>
                  </a:cubicBezTo>
                  <a:cubicBezTo>
                    <a:pt x="3319043" y="7852998"/>
                    <a:pt x="3122123" y="7847028"/>
                    <a:pt x="2728867" y="7825890"/>
                  </a:cubicBezTo>
                  <a:cubicBezTo>
                    <a:pt x="2118780" y="7793095"/>
                    <a:pt x="1884196" y="7791426"/>
                    <a:pt x="1420117" y="7816579"/>
                  </a:cubicBezTo>
                  <a:cubicBezTo>
                    <a:pt x="1292490" y="7823498"/>
                    <a:pt x="1103139" y="7830963"/>
                    <a:pt x="999336" y="7833170"/>
                  </a:cubicBezTo>
                  <a:cubicBezTo>
                    <a:pt x="828749" y="7836798"/>
                    <a:pt x="809794" y="7836205"/>
                    <a:pt x="802172" y="7827015"/>
                  </a:cubicBezTo>
                  <a:cubicBezTo>
                    <a:pt x="795055" y="7818437"/>
                    <a:pt x="795055" y="7816433"/>
                    <a:pt x="802172" y="7814171"/>
                  </a:cubicBezTo>
                  <a:cubicBezTo>
                    <a:pt x="806810" y="7812699"/>
                    <a:pt x="899711" y="7809947"/>
                    <a:pt x="1008618" y="7808059"/>
                  </a:cubicBezTo>
                  <a:cubicBezTo>
                    <a:pt x="1117526" y="7806165"/>
                    <a:pt x="1309662" y="7799038"/>
                    <a:pt x="1435586" y="7792209"/>
                  </a:cubicBezTo>
                  <a:cubicBezTo>
                    <a:pt x="1943880" y="7764643"/>
                    <a:pt x="2089069" y="7766899"/>
                    <a:pt x="3007324" y="7816632"/>
                  </a:cubicBezTo>
                  <a:cubicBezTo>
                    <a:pt x="3068585" y="7819950"/>
                    <a:pt x="3291351" y="7825480"/>
                    <a:pt x="3502359" y="7828918"/>
                  </a:cubicBezTo>
                  <a:cubicBezTo>
                    <a:pt x="4094064" y="7838561"/>
                    <a:pt x="4465269" y="7847184"/>
                    <a:pt x="4709009" y="7856951"/>
                  </a:cubicBezTo>
                  <a:cubicBezTo>
                    <a:pt x="4996715" y="7868479"/>
                    <a:pt x="5348590" y="7868519"/>
                    <a:pt x="5541287" y="7856951"/>
                  </a:cubicBezTo>
                  <a:cubicBezTo>
                    <a:pt x="5710210" y="7846895"/>
                    <a:pt x="5707450" y="7847100"/>
                    <a:pt x="5962067" y="7825831"/>
                  </a:cubicBezTo>
                  <a:cubicBezTo>
                    <a:pt x="6607423" y="7771922"/>
                    <a:pt x="6587614" y="7772810"/>
                    <a:pt x="7267723" y="7767276"/>
                  </a:cubicBezTo>
                  <a:cubicBezTo>
                    <a:pt x="7606358" y="7764522"/>
                    <a:pt x="8037248" y="7758694"/>
                    <a:pt x="8225255" y="7754329"/>
                  </a:cubicBezTo>
                  <a:cubicBezTo>
                    <a:pt x="8413263" y="7749963"/>
                    <a:pt x="8569195" y="7748497"/>
                    <a:pt x="8571770" y="7751072"/>
                  </a:cubicBezTo>
                  <a:cubicBezTo>
                    <a:pt x="8574346" y="7753648"/>
                    <a:pt x="8571654" y="7759264"/>
                    <a:pt x="8565782" y="7763558"/>
                  </a:cubicBezTo>
                  <a:cubicBezTo>
                    <a:pt x="8557904" y="7769317"/>
                    <a:pt x="8494719" y="7772449"/>
                    <a:pt x="8324462" y="7775514"/>
                  </a:cubicBezTo>
                  <a:cubicBezTo>
                    <a:pt x="8029883" y="7780822"/>
                    <a:pt x="7867954" y="7786519"/>
                    <a:pt x="7867954" y="7791576"/>
                  </a:cubicBezTo>
                  <a:cubicBezTo>
                    <a:pt x="7867954" y="7793775"/>
                    <a:pt x="7878338" y="7799321"/>
                    <a:pt x="7891028" y="7803909"/>
                  </a:cubicBezTo>
                  <a:cubicBezTo>
                    <a:pt x="7903719" y="7808496"/>
                    <a:pt x="7929972" y="7827386"/>
                    <a:pt x="7949368" y="7845882"/>
                  </a:cubicBezTo>
                  <a:lnTo>
                    <a:pt x="7984633" y="7879513"/>
                  </a:lnTo>
                  <a:lnTo>
                    <a:pt x="8182388" y="7872810"/>
                  </a:lnTo>
                  <a:cubicBezTo>
                    <a:pt x="8439684" y="7864088"/>
                    <a:pt x="8546681" y="7864140"/>
                    <a:pt x="8552150" y="7873047"/>
                  </a:cubicBezTo>
                  <a:cubicBezTo>
                    <a:pt x="8554488" y="7876830"/>
                    <a:pt x="8553081" y="7881980"/>
                    <a:pt x="8549017" y="7884488"/>
                  </a:cubicBezTo>
                  <a:cubicBezTo>
                    <a:pt x="8544956" y="7886996"/>
                    <a:pt x="8447835" y="7891208"/>
                    <a:pt x="8333194" y="7893843"/>
                  </a:cubicBezTo>
                  <a:cubicBezTo>
                    <a:pt x="8218552" y="7896481"/>
                    <a:pt x="8094164" y="7900379"/>
                    <a:pt x="8056776" y="7902508"/>
                  </a:cubicBezTo>
                  <a:lnTo>
                    <a:pt x="7988798" y="7906381"/>
                  </a:lnTo>
                  <a:lnTo>
                    <a:pt x="7988087" y="7937317"/>
                  </a:lnTo>
                  <a:cubicBezTo>
                    <a:pt x="7987698" y="7954330"/>
                    <a:pt x="7985249" y="7977739"/>
                    <a:pt x="7982649" y="7989337"/>
                  </a:cubicBezTo>
                  <a:lnTo>
                    <a:pt x="7977922" y="8010426"/>
                  </a:lnTo>
                  <a:lnTo>
                    <a:pt x="8079184" y="8006307"/>
                  </a:lnTo>
                  <a:cubicBezTo>
                    <a:pt x="8134877" y="8004039"/>
                    <a:pt x="8299775" y="8000373"/>
                    <a:pt x="8445623" y="7998147"/>
                  </a:cubicBezTo>
                  <a:cubicBezTo>
                    <a:pt x="8704467" y="7994200"/>
                    <a:pt x="8710750" y="7994384"/>
                    <a:pt x="8708531" y="8005922"/>
                  </a:cubicBezTo>
                  <a:cubicBezTo>
                    <a:pt x="8706393" y="8017041"/>
                    <a:pt x="8698902" y="8017815"/>
                    <a:pt x="8582580" y="8018942"/>
                  </a:cubicBezTo>
                  <a:cubicBezTo>
                    <a:pt x="8349683" y="8021210"/>
                    <a:pt x="7976334" y="8034300"/>
                    <a:pt x="7968817" y="8040480"/>
                  </a:cubicBezTo>
                  <a:cubicBezTo>
                    <a:pt x="7964734" y="8043838"/>
                    <a:pt x="7955637" y="8058471"/>
                    <a:pt x="7948604" y="8072996"/>
                  </a:cubicBezTo>
                  <a:cubicBezTo>
                    <a:pt x="7941569" y="8087525"/>
                    <a:pt x="7921938" y="8112546"/>
                    <a:pt x="7904979" y="8128598"/>
                  </a:cubicBezTo>
                  <a:cubicBezTo>
                    <a:pt x="7873922" y="8157997"/>
                    <a:pt x="7867134" y="8173203"/>
                    <a:pt x="7882443" y="8179077"/>
                  </a:cubicBezTo>
                  <a:cubicBezTo>
                    <a:pt x="7887009" y="8180831"/>
                    <a:pt x="7965673" y="8176582"/>
                    <a:pt x="8057253" y="8169637"/>
                  </a:cubicBezTo>
                  <a:cubicBezTo>
                    <a:pt x="8432953" y="8141147"/>
                    <a:pt x="8880974" y="8119247"/>
                    <a:pt x="8904382" y="8128228"/>
                  </a:cubicBezTo>
                  <a:cubicBezTo>
                    <a:pt x="8912508" y="8131345"/>
                    <a:pt x="8913454" y="8134339"/>
                    <a:pt x="8908281" y="8140570"/>
                  </a:cubicBezTo>
                  <a:cubicBezTo>
                    <a:pt x="8903153" y="8146748"/>
                    <a:pt x="8865601" y="8149839"/>
                    <a:pt x="8757527" y="8152979"/>
                  </a:cubicBezTo>
                  <a:cubicBezTo>
                    <a:pt x="8531155" y="8159553"/>
                    <a:pt x="7893398" y="8201456"/>
                    <a:pt x="7878374" y="8210740"/>
                  </a:cubicBezTo>
                  <a:cubicBezTo>
                    <a:pt x="7871543" y="8214959"/>
                    <a:pt x="7877748" y="8354883"/>
                    <a:pt x="7885074" y="8362010"/>
                  </a:cubicBezTo>
                  <a:cubicBezTo>
                    <a:pt x="7887569" y="8364434"/>
                    <a:pt x="7978717" y="8362400"/>
                    <a:pt x="8087625" y="8357510"/>
                  </a:cubicBezTo>
                  <a:cubicBezTo>
                    <a:pt x="8196533" y="8352611"/>
                    <a:pt x="8466636" y="8346542"/>
                    <a:pt x="8687855" y="8344027"/>
                  </a:cubicBezTo>
                  <a:lnTo>
                    <a:pt x="9090072" y="8339454"/>
                  </a:lnTo>
                  <a:lnTo>
                    <a:pt x="9092033" y="8319059"/>
                  </a:lnTo>
                  <a:cubicBezTo>
                    <a:pt x="9095195" y="8286161"/>
                    <a:pt x="9070748" y="8244813"/>
                    <a:pt x="9016305" y="8190972"/>
                  </a:cubicBezTo>
                  <a:cubicBezTo>
                    <a:pt x="8965453" y="8140682"/>
                    <a:pt x="8831819" y="8043323"/>
                    <a:pt x="8727049" y="7980236"/>
                  </a:cubicBezTo>
                  <a:cubicBezTo>
                    <a:pt x="8615171" y="7912867"/>
                    <a:pt x="8595923" y="7881651"/>
                    <a:pt x="8614180" y="7797174"/>
                  </a:cubicBezTo>
                  <a:cubicBezTo>
                    <a:pt x="8624054" y="7751484"/>
                    <a:pt x="8624095" y="7746361"/>
                    <a:pt x="8614755" y="7726789"/>
                  </a:cubicBezTo>
                  <a:cubicBezTo>
                    <a:pt x="8595367" y="7686140"/>
                    <a:pt x="8506566" y="7654040"/>
                    <a:pt x="8307292" y="7615653"/>
                  </a:cubicBezTo>
                  <a:cubicBezTo>
                    <a:pt x="8052932" y="7566651"/>
                    <a:pt x="8028834" y="7560789"/>
                    <a:pt x="8028834" y="7547900"/>
                  </a:cubicBezTo>
                  <a:cubicBezTo>
                    <a:pt x="8028834" y="7543517"/>
                    <a:pt x="8047701" y="7531495"/>
                    <a:pt x="8070761" y="7521185"/>
                  </a:cubicBezTo>
                  <a:cubicBezTo>
                    <a:pt x="8116920" y="7500550"/>
                    <a:pt x="8168286" y="7485040"/>
                    <a:pt x="8393922" y="7423602"/>
                  </a:cubicBezTo>
                  <a:cubicBezTo>
                    <a:pt x="8608455" y="7365184"/>
                    <a:pt x="8668495" y="7340597"/>
                    <a:pt x="8687815" y="7303243"/>
                  </a:cubicBezTo>
                  <a:cubicBezTo>
                    <a:pt x="8715901" y="7248941"/>
                    <a:pt x="8677407" y="7209297"/>
                    <a:pt x="8517695" y="7128047"/>
                  </a:cubicBezTo>
                  <a:cubicBezTo>
                    <a:pt x="8400817" y="7068586"/>
                    <a:pt x="8375156" y="7053306"/>
                    <a:pt x="8352050" y="7029411"/>
                  </a:cubicBezTo>
                  <a:cubicBezTo>
                    <a:pt x="8283091" y="6958095"/>
                    <a:pt x="8337365" y="6871937"/>
                    <a:pt x="8517681" y="6766484"/>
                  </a:cubicBezTo>
                  <a:cubicBezTo>
                    <a:pt x="8546610" y="6749567"/>
                    <a:pt x="8685456" y="6677854"/>
                    <a:pt x="8826228" y="6607122"/>
                  </a:cubicBezTo>
                  <a:cubicBezTo>
                    <a:pt x="9091308" y="6473934"/>
                    <a:pt x="9130287" y="6449615"/>
                    <a:pt x="9130287" y="6417420"/>
                  </a:cubicBezTo>
                  <a:cubicBezTo>
                    <a:pt x="9130287" y="6387537"/>
                    <a:pt x="9085330" y="6361325"/>
                    <a:pt x="8994161" y="6338049"/>
                  </a:cubicBezTo>
                  <a:cubicBezTo>
                    <a:pt x="8936952" y="6323446"/>
                    <a:pt x="8926085" y="6322815"/>
                    <a:pt x="8926085" y="6334086"/>
                  </a:cubicBezTo>
                  <a:cubicBezTo>
                    <a:pt x="8926085" y="6340586"/>
                    <a:pt x="8906034" y="6343465"/>
                    <a:pt x="8837907" y="6346746"/>
                  </a:cubicBezTo>
                  <a:cubicBezTo>
                    <a:pt x="8717482" y="6352547"/>
                    <a:pt x="8600639" y="6360970"/>
                    <a:pt x="8446520" y="6374953"/>
                  </a:cubicBezTo>
                  <a:cubicBezTo>
                    <a:pt x="8375049" y="6381439"/>
                    <a:pt x="8241389" y="6391262"/>
                    <a:pt x="8149498" y="6396783"/>
                  </a:cubicBezTo>
                  <a:cubicBezTo>
                    <a:pt x="7914016" y="6410932"/>
                    <a:pt x="7931695" y="6407596"/>
                    <a:pt x="7926484" y="6438889"/>
                  </a:cubicBezTo>
                  <a:cubicBezTo>
                    <a:pt x="7924104" y="6453182"/>
                    <a:pt x="7917937" y="6475499"/>
                    <a:pt x="7912782" y="6488482"/>
                  </a:cubicBezTo>
                  <a:cubicBezTo>
                    <a:pt x="7907422" y="6501977"/>
                    <a:pt x="7905753" y="6514224"/>
                    <a:pt x="7908883" y="6517078"/>
                  </a:cubicBezTo>
                  <a:cubicBezTo>
                    <a:pt x="7918152" y="6525532"/>
                    <a:pt x="8475658" y="6502550"/>
                    <a:pt x="8731165" y="6483183"/>
                  </a:cubicBezTo>
                  <a:cubicBezTo>
                    <a:pt x="8943037" y="6467121"/>
                    <a:pt x="8987966" y="6465400"/>
                    <a:pt x="8987966" y="6473345"/>
                  </a:cubicBezTo>
                  <a:cubicBezTo>
                    <a:pt x="8987966" y="6486435"/>
                    <a:pt x="8961550" y="6491574"/>
                    <a:pt x="8858019" y="6498628"/>
                  </a:cubicBezTo>
                  <a:cubicBezTo>
                    <a:pt x="8801863" y="6502456"/>
                    <a:pt x="8698834" y="6509501"/>
                    <a:pt x="8629064" y="6514288"/>
                  </a:cubicBezTo>
                  <a:cubicBezTo>
                    <a:pt x="8519106" y="6521831"/>
                    <a:pt x="8192764" y="6536586"/>
                    <a:pt x="7966697" y="6544234"/>
                  </a:cubicBezTo>
                  <a:lnTo>
                    <a:pt x="7895277" y="6546650"/>
                  </a:lnTo>
                  <a:lnTo>
                    <a:pt x="7847376" y="6593923"/>
                  </a:lnTo>
                  <a:lnTo>
                    <a:pt x="7799475" y="6641199"/>
                  </a:lnTo>
                  <a:lnTo>
                    <a:pt x="7937359" y="6641199"/>
                  </a:lnTo>
                  <a:cubicBezTo>
                    <a:pt x="8013196" y="6641199"/>
                    <a:pt x="8200245" y="6638316"/>
                    <a:pt x="8353025" y="6634849"/>
                  </a:cubicBezTo>
                  <a:cubicBezTo>
                    <a:pt x="8505803" y="6631384"/>
                    <a:pt x="8632497" y="6630244"/>
                    <a:pt x="8634565" y="6632312"/>
                  </a:cubicBezTo>
                  <a:cubicBezTo>
                    <a:pt x="8636633" y="6634370"/>
                    <a:pt x="8633448" y="6639639"/>
                    <a:pt x="8627481" y="6644002"/>
                  </a:cubicBezTo>
                  <a:cubicBezTo>
                    <a:pt x="8608361" y="6657980"/>
                    <a:pt x="8384140" y="6661889"/>
                    <a:pt x="7536892" y="6663017"/>
                  </a:cubicBezTo>
                  <a:cubicBezTo>
                    <a:pt x="7040030" y="6663677"/>
                    <a:pt x="6652216" y="6666920"/>
                    <a:pt x="6546821" y="6671287"/>
                  </a:cubicBezTo>
                  <a:cubicBezTo>
                    <a:pt x="6207174" y="6685370"/>
                    <a:pt x="5807198" y="6703345"/>
                    <a:pt x="5596972" y="6713975"/>
                  </a:cubicBezTo>
                  <a:cubicBezTo>
                    <a:pt x="5298053" y="6729087"/>
                    <a:pt x="4121111" y="6728258"/>
                    <a:pt x="3542575" y="6712519"/>
                  </a:cubicBezTo>
                  <a:cubicBezTo>
                    <a:pt x="3210043" y="6703476"/>
                    <a:pt x="3016465" y="6702238"/>
                    <a:pt x="2382335" y="6705093"/>
                  </a:cubicBezTo>
                  <a:cubicBezTo>
                    <a:pt x="1963721" y="6706987"/>
                    <a:pt x="1548819" y="6711297"/>
                    <a:pt x="1460332" y="6714687"/>
                  </a:cubicBezTo>
                  <a:cubicBezTo>
                    <a:pt x="1304468" y="6720661"/>
                    <a:pt x="990985" y="6729690"/>
                    <a:pt x="676010" y="6737280"/>
                  </a:cubicBezTo>
                  <a:cubicBezTo>
                    <a:pt x="544503" y="6740449"/>
                    <a:pt x="522858" y="6739700"/>
                    <a:pt x="522858" y="6731982"/>
                  </a:cubicBezTo>
                  <a:cubicBezTo>
                    <a:pt x="522858" y="6727036"/>
                    <a:pt x="527065" y="6721376"/>
                    <a:pt x="532209" y="6719404"/>
                  </a:cubicBezTo>
                  <a:cubicBezTo>
                    <a:pt x="537352" y="6717440"/>
                    <a:pt x="680963" y="6712709"/>
                    <a:pt x="851345" y="6708914"/>
                  </a:cubicBezTo>
                  <a:cubicBezTo>
                    <a:pt x="1021727" y="6705117"/>
                    <a:pt x="1201997" y="6700169"/>
                    <a:pt x="1251945" y="6697916"/>
                  </a:cubicBezTo>
                  <a:lnTo>
                    <a:pt x="1342761" y="6693822"/>
                  </a:lnTo>
                  <a:lnTo>
                    <a:pt x="1308721" y="6674533"/>
                  </a:lnTo>
                  <a:cubicBezTo>
                    <a:pt x="1245789" y="6638870"/>
                    <a:pt x="1203817" y="6580345"/>
                    <a:pt x="1193939" y="6514486"/>
                  </a:cubicBezTo>
                  <a:cubicBezTo>
                    <a:pt x="1191555" y="6498590"/>
                    <a:pt x="1186472" y="6484481"/>
                    <a:pt x="1182644" y="6483134"/>
                  </a:cubicBezTo>
                  <a:cubicBezTo>
                    <a:pt x="1175742" y="6480706"/>
                    <a:pt x="904967" y="6455634"/>
                    <a:pt x="885641" y="6455634"/>
                  </a:cubicBezTo>
                  <a:cubicBezTo>
                    <a:pt x="875371" y="6455634"/>
                    <a:pt x="871574" y="6440275"/>
                    <a:pt x="880484" y="6434767"/>
                  </a:cubicBezTo>
                  <a:cubicBezTo>
                    <a:pt x="883186" y="6433108"/>
                    <a:pt x="951562" y="6437349"/>
                    <a:pt x="1032430" y="6444214"/>
                  </a:cubicBezTo>
                  <a:cubicBezTo>
                    <a:pt x="1113298" y="6451080"/>
                    <a:pt x="1182958" y="6455355"/>
                    <a:pt x="1187230" y="6453715"/>
                  </a:cubicBezTo>
                  <a:cubicBezTo>
                    <a:pt x="1191504" y="6452073"/>
                    <a:pt x="1198560" y="6438614"/>
                    <a:pt x="1202913" y="6423799"/>
                  </a:cubicBezTo>
                  <a:cubicBezTo>
                    <a:pt x="1221160" y="6361687"/>
                    <a:pt x="1257667" y="6325063"/>
                    <a:pt x="1319556" y="6306777"/>
                  </a:cubicBezTo>
                  <a:lnTo>
                    <a:pt x="1345855" y="6299007"/>
                  </a:lnTo>
                  <a:lnTo>
                    <a:pt x="1345855" y="6249546"/>
                  </a:lnTo>
                  <a:lnTo>
                    <a:pt x="1345855" y="6200081"/>
                  </a:lnTo>
                  <a:lnTo>
                    <a:pt x="1198891" y="6204373"/>
                  </a:lnTo>
                  <a:cubicBezTo>
                    <a:pt x="903081" y="6213012"/>
                    <a:pt x="495945" y="6220175"/>
                    <a:pt x="290446" y="6220355"/>
                  </a:cubicBezTo>
                  <a:cubicBezTo>
                    <a:pt x="120459" y="6220592"/>
                    <a:pt x="77425" y="6218883"/>
                    <a:pt x="67974" y="6211974"/>
                  </a:cubicBezTo>
                  <a:cubicBezTo>
                    <a:pt x="57755" y="6204501"/>
                    <a:pt x="69261" y="6202932"/>
                    <a:pt x="158064" y="6199687"/>
                  </a:cubicBezTo>
                  <a:cubicBezTo>
                    <a:pt x="214058" y="6197629"/>
                    <a:pt x="403277" y="6194416"/>
                    <a:pt x="578550" y="6192522"/>
                  </a:cubicBezTo>
                  <a:cubicBezTo>
                    <a:pt x="919232" y="6188839"/>
                    <a:pt x="1317608" y="6178943"/>
                    <a:pt x="1334436" y="6173748"/>
                  </a:cubicBezTo>
                  <a:cubicBezTo>
                    <a:pt x="1343466" y="6170960"/>
                    <a:pt x="1344763" y="6156409"/>
                    <a:pt x="1345437" y="6050392"/>
                  </a:cubicBezTo>
                  <a:cubicBezTo>
                    <a:pt x="1345860" y="5984285"/>
                    <a:pt x="1344472" y="5923307"/>
                    <a:pt x="1342357" y="5914887"/>
                  </a:cubicBezTo>
                  <a:cubicBezTo>
                    <a:pt x="1339056" y="5901735"/>
                    <a:pt x="1334016" y="5899076"/>
                    <a:pt x="1306604" y="5896029"/>
                  </a:cubicBezTo>
                  <a:cubicBezTo>
                    <a:pt x="1273873" y="5892390"/>
                    <a:pt x="903993" y="5848454"/>
                    <a:pt x="677558" y="5821307"/>
                  </a:cubicBezTo>
                  <a:cubicBezTo>
                    <a:pt x="607789" y="5812943"/>
                    <a:pt x="497229" y="5800781"/>
                    <a:pt x="431868" y="5794283"/>
                  </a:cubicBezTo>
                  <a:lnTo>
                    <a:pt x="313032" y="5782465"/>
                  </a:lnTo>
                  <a:lnTo>
                    <a:pt x="276887" y="5757117"/>
                  </a:lnTo>
                  <a:cubicBezTo>
                    <a:pt x="237231" y="5729306"/>
                    <a:pt x="204605" y="5690275"/>
                    <a:pt x="179905" y="5641099"/>
                  </a:cubicBezTo>
                  <a:cubicBezTo>
                    <a:pt x="147453" y="5576488"/>
                    <a:pt x="152365" y="5551839"/>
                    <a:pt x="194462" y="5568062"/>
                  </a:cubicBezTo>
                  <a:cubicBezTo>
                    <a:pt x="249934" y="5589439"/>
                    <a:pt x="361405" y="5608379"/>
                    <a:pt x="501201" y="5620183"/>
                  </a:cubicBezTo>
                  <a:cubicBezTo>
                    <a:pt x="694669" y="5636516"/>
                    <a:pt x="1036160" y="5654160"/>
                    <a:pt x="1249942" y="5658870"/>
                  </a:cubicBezTo>
                  <a:lnTo>
                    <a:pt x="1330385" y="5660647"/>
                  </a:lnTo>
                  <a:lnTo>
                    <a:pt x="1332158" y="5607512"/>
                  </a:lnTo>
                  <a:cubicBezTo>
                    <a:pt x="1334471" y="5538212"/>
                    <a:pt x="1329949" y="5527741"/>
                    <a:pt x="1289282" y="5508265"/>
                  </a:cubicBezTo>
                  <a:lnTo>
                    <a:pt x="1256130" y="5492388"/>
                  </a:lnTo>
                  <a:lnTo>
                    <a:pt x="993142" y="5497029"/>
                  </a:lnTo>
                  <a:cubicBezTo>
                    <a:pt x="848499" y="5499580"/>
                    <a:pt x="611671" y="5501942"/>
                    <a:pt x="466857" y="5502277"/>
                  </a:cubicBezTo>
                  <a:cubicBezTo>
                    <a:pt x="209029" y="5502869"/>
                    <a:pt x="188709" y="5501549"/>
                    <a:pt x="188709" y="5484094"/>
                  </a:cubicBezTo>
                  <a:cubicBezTo>
                    <a:pt x="188709" y="5481919"/>
                    <a:pt x="423030" y="5478214"/>
                    <a:pt x="709422" y="5475844"/>
                  </a:cubicBezTo>
                  <a:cubicBezTo>
                    <a:pt x="995814" y="5473476"/>
                    <a:pt x="1232458" y="5470104"/>
                    <a:pt x="1235298" y="5468347"/>
                  </a:cubicBezTo>
                  <a:cubicBezTo>
                    <a:pt x="1238137" y="5466594"/>
                    <a:pt x="1233444" y="5451740"/>
                    <a:pt x="1224868" y="5435342"/>
                  </a:cubicBezTo>
                  <a:cubicBezTo>
                    <a:pt x="1216292" y="5418943"/>
                    <a:pt x="1205651" y="5387760"/>
                    <a:pt x="1201221" y="5366044"/>
                  </a:cubicBezTo>
                  <a:lnTo>
                    <a:pt x="1193167" y="5326562"/>
                  </a:lnTo>
                  <a:lnTo>
                    <a:pt x="854919" y="5324971"/>
                  </a:lnTo>
                  <a:cubicBezTo>
                    <a:pt x="651027" y="5324006"/>
                    <a:pt x="516671" y="5321080"/>
                    <a:pt x="516671" y="5317603"/>
                  </a:cubicBezTo>
                  <a:cubicBezTo>
                    <a:pt x="516671" y="5314429"/>
                    <a:pt x="520152" y="5309583"/>
                    <a:pt x="524407" y="5306830"/>
                  </a:cubicBezTo>
                  <a:cubicBezTo>
                    <a:pt x="528661" y="5304077"/>
                    <a:pt x="682094" y="5300434"/>
                    <a:pt x="865370" y="5298731"/>
                  </a:cubicBezTo>
                  <a:lnTo>
                    <a:pt x="1198599" y="5295637"/>
                  </a:lnTo>
                  <a:lnTo>
                    <a:pt x="1207689" y="5268746"/>
                  </a:lnTo>
                  <a:cubicBezTo>
                    <a:pt x="1212688" y="5253958"/>
                    <a:pt x="1215428" y="5240505"/>
                    <a:pt x="1213777" y="5238854"/>
                  </a:cubicBezTo>
                  <a:cubicBezTo>
                    <a:pt x="1212118" y="5237212"/>
                    <a:pt x="1096603" y="5233992"/>
                    <a:pt x="957058" y="5231717"/>
                  </a:cubicBezTo>
                  <a:cubicBezTo>
                    <a:pt x="817514" y="5229449"/>
                    <a:pt x="701439" y="5225679"/>
                    <a:pt x="699113" y="5223356"/>
                  </a:cubicBezTo>
                  <a:cubicBezTo>
                    <a:pt x="696788" y="5221042"/>
                    <a:pt x="696997" y="5215711"/>
                    <a:pt x="699570" y="5211535"/>
                  </a:cubicBezTo>
                  <a:cubicBezTo>
                    <a:pt x="703222" y="5205626"/>
                    <a:pt x="762766" y="5204847"/>
                    <a:pt x="968217" y="5208021"/>
                  </a:cubicBezTo>
                  <a:lnTo>
                    <a:pt x="1232172" y="5212097"/>
                  </a:lnTo>
                  <a:lnTo>
                    <a:pt x="1249517" y="5193997"/>
                  </a:lnTo>
                  <a:cubicBezTo>
                    <a:pt x="1321548" y="5118825"/>
                    <a:pt x="1547786" y="5123376"/>
                    <a:pt x="1640672" y="5201863"/>
                  </a:cubicBezTo>
                  <a:lnTo>
                    <a:pt x="1660129" y="5218304"/>
                  </a:lnTo>
                  <a:lnTo>
                    <a:pt x="1888203" y="5218304"/>
                  </a:lnTo>
                  <a:cubicBezTo>
                    <a:pt x="2013636" y="5218304"/>
                    <a:pt x="2259669" y="5214036"/>
                    <a:pt x="2434942" y="5208930"/>
                  </a:cubicBezTo>
                  <a:cubicBezTo>
                    <a:pt x="2686432" y="5201603"/>
                    <a:pt x="2901699" y="5200480"/>
                    <a:pt x="3455953" y="5203594"/>
                  </a:cubicBezTo>
                  <a:cubicBezTo>
                    <a:pt x="4186380" y="5207701"/>
                    <a:pt x="4282070" y="5205949"/>
                    <a:pt x="4671884" y="5181333"/>
                  </a:cubicBezTo>
                  <a:cubicBezTo>
                    <a:pt x="4983561" y="5161652"/>
                    <a:pt x="5106412" y="5157013"/>
                    <a:pt x="5575324" y="5147227"/>
                  </a:cubicBezTo>
                  <a:cubicBezTo>
                    <a:pt x="6401106" y="5129994"/>
                    <a:pt x="6702058" y="5114302"/>
                    <a:pt x="7181095" y="5063493"/>
                  </a:cubicBezTo>
                  <a:cubicBezTo>
                    <a:pt x="7213428" y="5060066"/>
                    <a:pt x="7291395" y="5053350"/>
                    <a:pt x="7354358" y="5048572"/>
                  </a:cubicBezTo>
                  <a:cubicBezTo>
                    <a:pt x="7453554" y="5041044"/>
                    <a:pt x="7474203" y="5037620"/>
                    <a:pt x="7509057" y="5022914"/>
                  </a:cubicBezTo>
                  <a:cubicBezTo>
                    <a:pt x="7563039" y="5000134"/>
                    <a:pt x="7664586" y="4994906"/>
                    <a:pt x="7741123" y="5010964"/>
                  </a:cubicBezTo>
                  <a:cubicBezTo>
                    <a:pt x="7787224" y="5020637"/>
                    <a:pt x="7807873" y="5021030"/>
                    <a:pt x="7952301" y="5014980"/>
                  </a:cubicBezTo>
                  <a:cubicBezTo>
                    <a:pt x="8040344" y="5011292"/>
                    <a:pt x="8188547" y="5006402"/>
                    <a:pt x="8281640" y="5004112"/>
                  </a:cubicBezTo>
                  <a:cubicBezTo>
                    <a:pt x="8445902" y="5000069"/>
                    <a:pt x="8450833" y="5000293"/>
                    <a:pt x="8448639" y="5011730"/>
                  </a:cubicBezTo>
                  <a:cubicBezTo>
                    <a:pt x="8446504" y="5022858"/>
                    <a:pt x="8436610" y="5023760"/>
                    <a:pt x="8270098" y="5027996"/>
                  </a:cubicBezTo>
                  <a:cubicBezTo>
                    <a:pt x="8045435" y="5033710"/>
                    <a:pt x="7849715" y="5042780"/>
                    <a:pt x="7844787" y="5047707"/>
                  </a:cubicBezTo>
                  <a:cubicBezTo>
                    <a:pt x="7842679" y="5049811"/>
                    <a:pt x="7849675" y="5060545"/>
                    <a:pt x="7860332" y="5071551"/>
                  </a:cubicBezTo>
                  <a:cubicBezTo>
                    <a:pt x="7882921" y="5094887"/>
                    <a:pt x="7898897" y="5129856"/>
                    <a:pt x="7898897" y="5155963"/>
                  </a:cubicBezTo>
                  <a:cubicBezTo>
                    <a:pt x="7898897" y="5166079"/>
                    <a:pt x="7901662" y="5176065"/>
                    <a:pt x="7905043" y="5178153"/>
                  </a:cubicBezTo>
                  <a:cubicBezTo>
                    <a:pt x="7908424" y="5180234"/>
                    <a:pt x="7964811" y="5177713"/>
                    <a:pt x="8030349" y="5172537"/>
                  </a:cubicBezTo>
                  <a:cubicBezTo>
                    <a:pt x="8232309" y="5156580"/>
                    <a:pt x="8387431" y="5147962"/>
                    <a:pt x="8391919" y="5152451"/>
                  </a:cubicBezTo>
                  <a:cubicBezTo>
                    <a:pt x="8406348" y="5166876"/>
                    <a:pt x="8368232" y="5172420"/>
                    <a:pt x="8146063" y="5188204"/>
                  </a:cubicBezTo>
                  <a:cubicBezTo>
                    <a:pt x="8016599" y="5197400"/>
                    <a:pt x="7906912" y="5206370"/>
                    <a:pt x="7902315" y="5208133"/>
                  </a:cubicBezTo>
                  <a:cubicBezTo>
                    <a:pt x="7897717" y="5209886"/>
                    <a:pt x="7890511" y="5221976"/>
                    <a:pt x="7886301" y="5234974"/>
                  </a:cubicBezTo>
                  <a:cubicBezTo>
                    <a:pt x="7872871" y="5276434"/>
                    <a:pt x="7848779" y="5319782"/>
                    <a:pt x="7825952" y="5343562"/>
                  </a:cubicBezTo>
                  <a:cubicBezTo>
                    <a:pt x="7813763" y="5356259"/>
                    <a:pt x="7805225" y="5368084"/>
                    <a:pt x="7806980" y="5369837"/>
                  </a:cubicBezTo>
                  <a:cubicBezTo>
                    <a:pt x="7808734" y="5371590"/>
                    <a:pt x="7857283" y="5370378"/>
                    <a:pt x="7914866" y="5367141"/>
                  </a:cubicBezTo>
                  <a:cubicBezTo>
                    <a:pt x="7972449" y="5363903"/>
                    <a:pt x="8085697" y="5359311"/>
                    <a:pt x="8166527" y="5356938"/>
                  </a:cubicBezTo>
                  <a:cubicBezTo>
                    <a:pt x="8300096" y="5353020"/>
                    <a:pt x="8313491" y="5353548"/>
                    <a:pt x="8313491" y="5362726"/>
                  </a:cubicBezTo>
                  <a:cubicBezTo>
                    <a:pt x="8313491" y="5368282"/>
                    <a:pt x="8307225" y="5374042"/>
                    <a:pt x="8299567" y="5375523"/>
                  </a:cubicBezTo>
                  <a:cubicBezTo>
                    <a:pt x="8291910" y="5377012"/>
                    <a:pt x="8185399" y="5381420"/>
                    <a:pt x="8062878" y="5385327"/>
                  </a:cubicBezTo>
                  <a:cubicBezTo>
                    <a:pt x="7940357" y="5389237"/>
                    <a:pt x="7828278" y="5394021"/>
                    <a:pt x="7813814" y="5395962"/>
                  </a:cubicBezTo>
                  <a:lnTo>
                    <a:pt x="7787515" y="5399492"/>
                  </a:lnTo>
                  <a:lnTo>
                    <a:pt x="7787609" y="5520837"/>
                  </a:lnTo>
                  <a:cubicBezTo>
                    <a:pt x="7787679" y="5587579"/>
                    <a:pt x="7790112" y="5645987"/>
                    <a:pt x="7793057" y="5650633"/>
                  </a:cubicBezTo>
                  <a:cubicBezTo>
                    <a:pt x="7797555" y="5657732"/>
                    <a:pt x="7832887" y="5657952"/>
                    <a:pt x="8014181" y="5652021"/>
                  </a:cubicBezTo>
                  <a:cubicBezTo>
                    <a:pt x="8397987" y="5639429"/>
                    <a:pt x="8626996" y="5626229"/>
                    <a:pt x="8724987" y="5611052"/>
                  </a:cubicBezTo>
                  <a:cubicBezTo>
                    <a:pt x="8867305" y="5589011"/>
                    <a:pt x="8969939" y="5525889"/>
                    <a:pt x="9016450" y="5431799"/>
                  </a:cubicBezTo>
                  <a:cubicBezTo>
                    <a:pt x="9028773" y="5406875"/>
                    <a:pt x="9037777" y="5383256"/>
                    <a:pt x="9036462" y="5379313"/>
                  </a:cubicBezTo>
                  <a:cubicBezTo>
                    <a:pt x="9034691" y="5374003"/>
                    <a:pt x="8958364" y="5372324"/>
                    <a:pt x="8741847" y="5372833"/>
                  </a:cubicBezTo>
                  <a:cubicBezTo>
                    <a:pt x="8492350" y="5373426"/>
                    <a:pt x="8449624" y="5372224"/>
                    <a:pt x="8449624" y="5364681"/>
                  </a:cubicBezTo>
                  <a:cubicBezTo>
                    <a:pt x="8449624" y="5359820"/>
                    <a:pt x="8454028" y="5354153"/>
                    <a:pt x="8459412" y="5352088"/>
                  </a:cubicBezTo>
                  <a:cubicBezTo>
                    <a:pt x="8464795" y="5350029"/>
                    <a:pt x="8595329" y="5348332"/>
                    <a:pt x="8749488" y="5348332"/>
                  </a:cubicBezTo>
                  <a:cubicBezTo>
                    <a:pt x="8970152" y="5348332"/>
                    <a:pt x="9031178" y="5346656"/>
                    <a:pt x="9036370" y="5340386"/>
                  </a:cubicBezTo>
                  <a:cubicBezTo>
                    <a:pt x="9052605" y="5320829"/>
                    <a:pt x="9021291" y="5252523"/>
                    <a:pt x="8974084" y="5204525"/>
                  </a:cubicBezTo>
                  <a:cubicBezTo>
                    <a:pt x="8925203" y="5154824"/>
                    <a:pt x="8767611" y="5040040"/>
                    <a:pt x="8666201" y="4980276"/>
                  </a:cubicBezTo>
                  <a:cubicBezTo>
                    <a:pt x="8611354" y="4947951"/>
                    <a:pt x="8575112" y="4917988"/>
                    <a:pt x="8563345" y="4895239"/>
                  </a:cubicBezTo>
                  <a:cubicBezTo>
                    <a:pt x="8553465" y="4876135"/>
                    <a:pt x="8553674" y="4852603"/>
                    <a:pt x="8564462" y="4769591"/>
                  </a:cubicBezTo>
                  <a:cubicBezTo>
                    <a:pt x="8568068" y="4741857"/>
                    <a:pt x="8566738" y="4736257"/>
                    <a:pt x="8552528" y="4719374"/>
                  </a:cubicBezTo>
                  <a:cubicBezTo>
                    <a:pt x="8523779" y="4685214"/>
                    <a:pt x="8434483" y="4655647"/>
                    <a:pt x="8254698" y="4620757"/>
                  </a:cubicBezTo>
                  <a:cubicBezTo>
                    <a:pt x="7985589" y="4568529"/>
                    <a:pt x="7973147" y="4565416"/>
                    <a:pt x="7973147" y="4550314"/>
                  </a:cubicBezTo>
                  <a:cubicBezTo>
                    <a:pt x="7973147" y="4547783"/>
                    <a:pt x="7993166" y="4536765"/>
                    <a:pt x="8017633" y="4525827"/>
                  </a:cubicBezTo>
                  <a:cubicBezTo>
                    <a:pt x="8062343" y="4505839"/>
                    <a:pt x="8112348" y="4490830"/>
                    <a:pt x="8369175" y="4420314"/>
                  </a:cubicBezTo>
                  <a:cubicBezTo>
                    <a:pt x="8580023" y="4362423"/>
                    <a:pt x="8641445" y="4331836"/>
                    <a:pt x="8641445" y="4284724"/>
                  </a:cubicBezTo>
                  <a:cubicBezTo>
                    <a:pt x="8641445" y="4237056"/>
                    <a:pt x="8598109" y="4200265"/>
                    <a:pt x="8463115" y="4133336"/>
                  </a:cubicBezTo>
                  <a:cubicBezTo>
                    <a:pt x="8358792" y="4081613"/>
                    <a:pt x="8298269" y="4042535"/>
                    <a:pt x="8282542" y="4016749"/>
                  </a:cubicBezTo>
                  <a:cubicBezTo>
                    <a:pt x="8250525" y="3964245"/>
                    <a:pt x="8281713" y="3897272"/>
                    <a:pt x="8367764" y="3833759"/>
                  </a:cubicBezTo>
                  <a:cubicBezTo>
                    <a:pt x="8434990" y="3784138"/>
                    <a:pt x="8500041" y="3748444"/>
                    <a:pt x="8768400" y="3613922"/>
                  </a:cubicBezTo>
                  <a:cubicBezTo>
                    <a:pt x="8915982" y="3539941"/>
                    <a:pt x="9033173" y="3477310"/>
                    <a:pt x="9048405" y="3464274"/>
                  </a:cubicBezTo>
                  <a:cubicBezTo>
                    <a:pt x="9107499" y="3413702"/>
                    <a:pt x="9068709" y="3373567"/>
                    <a:pt x="8928245" y="3339950"/>
                  </a:cubicBezTo>
                  <a:cubicBezTo>
                    <a:pt x="8886908" y="3330056"/>
                    <a:pt x="8883310" y="3330041"/>
                    <a:pt x="8873658" y="3339696"/>
                  </a:cubicBezTo>
                  <a:cubicBezTo>
                    <a:pt x="8866417" y="3346936"/>
                    <a:pt x="8852743" y="3350027"/>
                    <a:pt x="8827951" y="3350027"/>
                  </a:cubicBezTo>
                  <a:cubicBezTo>
                    <a:pt x="8775688" y="3350027"/>
                    <a:pt x="8515722" y="3367452"/>
                    <a:pt x="8412490" y="3377873"/>
                  </a:cubicBezTo>
                  <a:cubicBezTo>
                    <a:pt x="8363142" y="3382857"/>
                    <a:pt x="8236469" y="3392755"/>
                    <a:pt x="8130994" y="3399874"/>
                  </a:cubicBezTo>
                  <a:cubicBezTo>
                    <a:pt x="8025520" y="3406992"/>
                    <a:pt x="7938137" y="3413900"/>
                    <a:pt x="7936811" y="3415225"/>
                  </a:cubicBezTo>
                  <a:cubicBezTo>
                    <a:pt x="7935490" y="3416563"/>
                    <a:pt x="7939410" y="3428178"/>
                    <a:pt x="7945533" y="3441059"/>
                  </a:cubicBezTo>
                  <a:cubicBezTo>
                    <a:pt x="7951657" y="3453940"/>
                    <a:pt x="7957945" y="3477704"/>
                    <a:pt x="7959508" y="3493866"/>
                  </a:cubicBezTo>
                  <a:cubicBezTo>
                    <a:pt x="7961917" y="3518821"/>
                    <a:pt x="7964329" y="3523249"/>
                    <a:pt x="7975481" y="3523217"/>
                  </a:cubicBezTo>
                  <a:cubicBezTo>
                    <a:pt x="8071755" y="3522929"/>
                    <a:pt x="8578548" y="3495906"/>
                    <a:pt x="8783768" y="3480087"/>
                  </a:cubicBezTo>
                  <a:cubicBezTo>
                    <a:pt x="8863747" y="3473920"/>
                    <a:pt x="8931390" y="3470928"/>
                    <a:pt x="8934087" y="3473436"/>
                  </a:cubicBezTo>
                  <a:cubicBezTo>
                    <a:pt x="8936784" y="3475943"/>
                    <a:pt x="8934832" y="3481451"/>
                    <a:pt x="8929734" y="3485675"/>
                  </a:cubicBezTo>
                  <a:cubicBezTo>
                    <a:pt x="8913393" y="3499235"/>
                    <a:pt x="8592282" y="3520782"/>
                    <a:pt x="8037430" y="3545554"/>
                  </a:cubicBezTo>
                  <a:lnTo>
                    <a:pt x="7956296" y="3549176"/>
                  </a:lnTo>
                  <a:lnTo>
                    <a:pt x="7939970" y="3588924"/>
                  </a:lnTo>
                  <a:cubicBezTo>
                    <a:pt x="7913401" y="3653609"/>
                    <a:pt x="7903084" y="3648986"/>
                    <a:pt x="8064419" y="3644681"/>
                  </a:cubicBezTo>
                  <a:cubicBezTo>
                    <a:pt x="8425522" y="3635044"/>
                    <a:pt x="8585753" y="3633402"/>
                    <a:pt x="8585753" y="3639340"/>
                  </a:cubicBezTo>
                  <a:cubicBezTo>
                    <a:pt x="8585753" y="3656480"/>
                    <a:pt x="8542589" y="3659489"/>
                    <a:pt x="8225713" y="3664454"/>
                  </a:cubicBezTo>
                  <a:lnTo>
                    <a:pt x="7899707" y="3669559"/>
                  </a:lnTo>
                  <a:lnTo>
                    <a:pt x="7873743" y="3693012"/>
                  </a:lnTo>
                  <a:cubicBezTo>
                    <a:pt x="7784767" y="3773381"/>
                    <a:pt x="7644414" y="3769925"/>
                    <a:pt x="7537593" y="3684735"/>
                  </a:cubicBezTo>
                  <a:lnTo>
                    <a:pt x="7513539" y="3665549"/>
                  </a:lnTo>
                  <a:lnTo>
                    <a:pt x="7215822" y="3665549"/>
                  </a:lnTo>
                  <a:cubicBezTo>
                    <a:pt x="6766561" y="3665549"/>
                    <a:pt x="6277213" y="3681169"/>
                    <a:pt x="5516536" y="3719680"/>
                  </a:cubicBezTo>
                  <a:cubicBezTo>
                    <a:pt x="5337521" y="3728741"/>
                    <a:pt x="5193650" y="3730346"/>
                    <a:pt x="4625472" y="3729608"/>
                  </a:cubicBezTo>
                  <a:cubicBezTo>
                    <a:pt x="4252803" y="3729117"/>
                    <a:pt x="3829548" y="3725598"/>
                    <a:pt x="3684904" y="3721767"/>
                  </a:cubicBezTo>
                  <a:cubicBezTo>
                    <a:pt x="3149722" y="3707598"/>
                    <a:pt x="2745941" y="3703767"/>
                    <a:pt x="2211782" y="3707794"/>
                  </a:cubicBezTo>
                  <a:lnTo>
                    <a:pt x="1663757" y="3711926"/>
                  </a:lnTo>
                  <a:lnTo>
                    <a:pt x="1633958" y="3738154"/>
                  </a:lnTo>
                  <a:cubicBezTo>
                    <a:pt x="1617570" y="3752580"/>
                    <a:pt x="1588894" y="3771852"/>
                    <a:pt x="1570235" y="3780978"/>
                  </a:cubicBezTo>
                  <a:cubicBezTo>
                    <a:pt x="1491781" y="3819354"/>
                    <a:pt x="1373305" y="3801146"/>
                    <a:pt x="1294993" y="3738678"/>
                  </a:cubicBezTo>
                  <a:lnTo>
                    <a:pt x="1278158" y="3725250"/>
                  </a:lnTo>
                  <a:lnTo>
                    <a:pt x="994877" y="3732415"/>
                  </a:lnTo>
                  <a:cubicBezTo>
                    <a:pt x="562790" y="3743345"/>
                    <a:pt x="471688" y="3743946"/>
                    <a:pt x="468987" y="3735890"/>
                  </a:cubicBezTo>
                  <a:cubicBezTo>
                    <a:pt x="467701" y="3732055"/>
                    <a:pt x="471640" y="3726834"/>
                    <a:pt x="477740" y="3724285"/>
                  </a:cubicBezTo>
                  <a:cubicBezTo>
                    <a:pt x="483840" y="3721736"/>
                    <a:pt x="604391" y="3717426"/>
                    <a:pt x="745630" y="3714710"/>
                  </a:cubicBezTo>
                  <a:cubicBezTo>
                    <a:pt x="1175806" y="3706432"/>
                    <a:pt x="1254628" y="3702729"/>
                    <a:pt x="1250744" y="3690983"/>
                  </a:cubicBezTo>
                  <a:cubicBezTo>
                    <a:pt x="1248927" y="3685488"/>
                    <a:pt x="1241830" y="3665683"/>
                    <a:pt x="1234973" y="3646967"/>
                  </a:cubicBezTo>
                  <a:cubicBezTo>
                    <a:pt x="1221439" y="3610027"/>
                    <a:pt x="1219128" y="3571361"/>
                    <a:pt x="1228133" y="3532517"/>
                  </a:cubicBezTo>
                  <a:cubicBezTo>
                    <a:pt x="1231288" y="3518911"/>
                    <a:pt x="1231917" y="3505844"/>
                    <a:pt x="1229539" y="3503485"/>
                  </a:cubicBezTo>
                  <a:cubicBezTo>
                    <a:pt x="1223891" y="3497896"/>
                    <a:pt x="1101449" y="3483319"/>
                    <a:pt x="949838" y="3470188"/>
                  </a:cubicBezTo>
                  <a:cubicBezTo>
                    <a:pt x="831263" y="3459916"/>
                    <a:pt x="810928" y="3455478"/>
                    <a:pt x="823743" y="3442666"/>
                  </a:cubicBezTo>
                  <a:cubicBezTo>
                    <a:pt x="830015" y="3436395"/>
                    <a:pt x="1071618" y="3453970"/>
                    <a:pt x="1165214" y="3467503"/>
                  </a:cubicBezTo>
                  <a:cubicBezTo>
                    <a:pt x="1236321" y="3477785"/>
                    <a:pt x="1248320" y="3476207"/>
                    <a:pt x="1262329" y="3454727"/>
                  </a:cubicBezTo>
                  <a:cubicBezTo>
                    <a:pt x="1276597" y="3432852"/>
                    <a:pt x="1312560" y="3410168"/>
                    <a:pt x="1350663" y="3399008"/>
                  </a:cubicBezTo>
                  <a:lnTo>
                    <a:pt x="1377118" y="3391259"/>
                  </a:lnTo>
                  <a:lnTo>
                    <a:pt x="1375414" y="3297937"/>
                  </a:lnTo>
                  <a:lnTo>
                    <a:pt x="1373711" y="3204614"/>
                  </a:lnTo>
                  <a:lnTo>
                    <a:pt x="1290174" y="3206036"/>
                  </a:lnTo>
                  <a:cubicBezTo>
                    <a:pt x="1244228" y="3206815"/>
                    <a:pt x="1100823" y="3210242"/>
                    <a:pt x="971495" y="3213651"/>
                  </a:cubicBezTo>
                  <a:cubicBezTo>
                    <a:pt x="523605" y="3225460"/>
                    <a:pt x="39131" y="3228556"/>
                    <a:pt x="18551" y="3219743"/>
                  </a:cubicBezTo>
                  <a:lnTo>
                    <a:pt x="-12" y="3211791"/>
                  </a:lnTo>
                  <a:lnTo>
                    <a:pt x="34021" y="3207046"/>
                  </a:lnTo>
                  <a:cubicBezTo>
                    <a:pt x="52740" y="3204436"/>
                    <a:pt x="300567" y="3199297"/>
                    <a:pt x="584748" y="3195624"/>
                  </a:cubicBezTo>
                  <a:cubicBezTo>
                    <a:pt x="1027511" y="3189899"/>
                    <a:pt x="1362294" y="3180518"/>
                    <a:pt x="1369539" y="3173633"/>
                  </a:cubicBezTo>
                  <a:cubicBezTo>
                    <a:pt x="1375883" y="3167601"/>
                    <a:pt x="1372445" y="2991795"/>
                    <a:pt x="1339236" y="1624570"/>
                  </a:cubicBezTo>
                  <a:cubicBezTo>
                    <a:pt x="1305248" y="225216"/>
                    <a:pt x="1303489" y="123522"/>
                    <a:pt x="1312930" y="103630"/>
                  </a:cubicBezTo>
                  <a:cubicBezTo>
                    <a:pt x="1345370" y="35282"/>
                    <a:pt x="1461732" y="29591"/>
                    <a:pt x="1504126" y="94279"/>
                  </a:cubicBezTo>
                  <a:cubicBezTo>
                    <a:pt x="1511411" y="105396"/>
                    <a:pt x="1516000" y="126894"/>
                    <a:pt x="1517637" y="157586"/>
                  </a:cubicBezTo>
                  <a:cubicBezTo>
                    <a:pt x="1519008" y="183146"/>
                    <a:pt x="1536709" y="868047"/>
                    <a:pt x="1556990" y="1679592"/>
                  </a:cubicBezTo>
                  <a:cubicBezTo>
                    <a:pt x="1577270" y="2491135"/>
                    <a:pt x="1594869" y="3169045"/>
                    <a:pt x="1596098" y="3186058"/>
                  </a:cubicBezTo>
                  <a:cubicBezTo>
                    <a:pt x="1597333" y="3203072"/>
                    <a:pt x="1598610" y="3259364"/>
                    <a:pt x="1598950" y="3311150"/>
                  </a:cubicBezTo>
                  <a:lnTo>
                    <a:pt x="1599577" y="3405306"/>
                  </a:lnTo>
                  <a:lnTo>
                    <a:pt x="1632279" y="3426222"/>
                  </a:lnTo>
                  <a:cubicBezTo>
                    <a:pt x="1671858" y="3451536"/>
                    <a:pt x="1695008" y="3477942"/>
                    <a:pt x="1704988" y="3509158"/>
                  </a:cubicBezTo>
                  <a:cubicBezTo>
                    <a:pt x="1709095" y="3522004"/>
                    <a:pt x="1714206" y="3534426"/>
                    <a:pt x="1716348" y="3536762"/>
                  </a:cubicBezTo>
                  <a:cubicBezTo>
                    <a:pt x="1720328" y="3541104"/>
                    <a:pt x="1876633" y="3554453"/>
                    <a:pt x="2069296" y="3566907"/>
                  </a:cubicBezTo>
                  <a:cubicBezTo>
                    <a:pt x="2183392" y="3574282"/>
                    <a:pt x="2195580" y="3576323"/>
                    <a:pt x="2191707" y="3587411"/>
                  </a:cubicBezTo>
                  <a:cubicBezTo>
                    <a:pt x="2188548" y="3596455"/>
                    <a:pt x="2144867" y="3595438"/>
                    <a:pt x="1936819" y="3581482"/>
                  </a:cubicBezTo>
                  <a:cubicBezTo>
                    <a:pt x="1844928" y="3575319"/>
                    <a:pt x="1757644" y="3570132"/>
                    <a:pt x="1742854" y="3569954"/>
                  </a:cubicBezTo>
                  <a:lnTo>
                    <a:pt x="1715964" y="3569633"/>
                  </a:lnTo>
                  <a:lnTo>
                    <a:pt x="1697873" y="3622219"/>
                  </a:lnTo>
                  <a:cubicBezTo>
                    <a:pt x="1687923" y="3651141"/>
                    <a:pt x="1679139" y="3677589"/>
                    <a:pt x="1678354" y="3680994"/>
                  </a:cubicBezTo>
                  <a:cubicBezTo>
                    <a:pt x="1677457" y="3684877"/>
                    <a:pt x="1705716" y="3687057"/>
                    <a:pt x="1754275" y="3686851"/>
                  </a:cubicBezTo>
                  <a:cubicBezTo>
                    <a:pt x="2753353" y="3682595"/>
                    <a:pt x="3160211" y="3684158"/>
                    <a:pt x="3514745" y="3693615"/>
                  </a:cubicBezTo>
                  <a:cubicBezTo>
                    <a:pt x="4015970" y="3706985"/>
                    <a:pt x="5244113" y="3709623"/>
                    <a:pt x="5479418" y="3697833"/>
                  </a:cubicBezTo>
                  <a:cubicBezTo>
                    <a:pt x="6318459" y="3655800"/>
                    <a:pt x="6555581" y="3647630"/>
                    <a:pt x="7077743" y="3642754"/>
                  </a:cubicBezTo>
                  <a:cubicBezTo>
                    <a:pt x="7458186" y="3639205"/>
                    <a:pt x="7496891" y="3637922"/>
                    <a:pt x="7493228" y="3628983"/>
                  </a:cubicBezTo>
                  <a:cubicBezTo>
                    <a:pt x="7491007" y="3623561"/>
                    <a:pt x="7485046" y="3607295"/>
                    <a:pt x="7479984" y="3592840"/>
                  </a:cubicBezTo>
                  <a:cubicBezTo>
                    <a:pt x="7474919" y="3578383"/>
                    <a:pt x="7468911" y="3565400"/>
                    <a:pt x="7466629" y="3563990"/>
                  </a:cubicBezTo>
                  <a:cubicBezTo>
                    <a:pt x="7464348" y="3562585"/>
                    <a:pt x="7401259" y="3564227"/>
                    <a:pt x="7326432" y="3567579"/>
                  </a:cubicBezTo>
                  <a:cubicBezTo>
                    <a:pt x="7250027" y="3571035"/>
                    <a:pt x="6669529" y="3574351"/>
                    <a:pt x="6002298" y="3575145"/>
                  </a:cubicBezTo>
                  <a:cubicBezTo>
                    <a:pt x="4804754" y="3576567"/>
                    <a:pt x="4748717" y="3577461"/>
                    <a:pt x="4413397" y="3600562"/>
                  </a:cubicBezTo>
                  <a:cubicBezTo>
                    <a:pt x="4239770" y="3612523"/>
                    <a:pt x="4114462" y="3612315"/>
                    <a:pt x="3997962" y="3599868"/>
                  </a:cubicBezTo>
                  <a:cubicBezTo>
                    <a:pt x="3927821" y="3592376"/>
                    <a:pt x="3871480" y="3590756"/>
                    <a:pt x="3771545" y="3593356"/>
                  </a:cubicBezTo>
                  <a:cubicBezTo>
                    <a:pt x="3629371" y="3597058"/>
                    <a:pt x="3551779" y="3605771"/>
                    <a:pt x="3401981" y="3634859"/>
                  </a:cubicBezTo>
                  <a:cubicBezTo>
                    <a:pt x="3294832" y="3655665"/>
                    <a:pt x="3264133" y="3657697"/>
                    <a:pt x="3264133" y="3643987"/>
                  </a:cubicBezTo>
                  <a:cubicBezTo>
                    <a:pt x="3264133" y="3633242"/>
                    <a:pt x="3262347" y="3633706"/>
                    <a:pt x="3394269" y="3610258"/>
                  </a:cubicBezTo>
                  <a:cubicBezTo>
                    <a:pt x="3615550" y="3570930"/>
                    <a:pt x="3796593" y="3558602"/>
                    <a:pt x="3947901" y="3572562"/>
                  </a:cubicBezTo>
                  <a:cubicBezTo>
                    <a:pt x="4100813" y="3586669"/>
                    <a:pt x="4239804" y="3586806"/>
                    <a:pt x="4470782" y="3573070"/>
                  </a:cubicBezTo>
                  <a:cubicBezTo>
                    <a:pt x="4853724" y="3550323"/>
                    <a:pt x="5069564" y="3547157"/>
                    <a:pt x="6035116" y="3550134"/>
                  </a:cubicBezTo>
                  <a:cubicBezTo>
                    <a:pt x="6887669" y="3552764"/>
                    <a:pt x="7401489" y="3547674"/>
                    <a:pt x="7450277" y="3536118"/>
                  </a:cubicBezTo>
                  <a:cubicBezTo>
                    <a:pt x="7467178" y="3532115"/>
                    <a:pt x="7469299" y="3528708"/>
                    <a:pt x="7473954" y="3498079"/>
                  </a:cubicBezTo>
                  <a:cubicBezTo>
                    <a:pt x="7476766" y="3479578"/>
                    <a:pt x="7479551" y="3457715"/>
                    <a:pt x="7480142" y="3449499"/>
                  </a:cubicBezTo>
                  <a:lnTo>
                    <a:pt x="7481225" y="3434557"/>
                  </a:lnTo>
                  <a:lnTo>
                    <a:pt x="7406970" y="3436081"/>
                  </a:lnTo>
                  <a:cubicBezTo>
                    <a:pt x="7366130" y="3436927"/>
                    <a:pt x="7231451" y="3439730"/>
                    <a:pt x="7107683" y="3442328"/>
                  </a:cubicBezTo>
                  <a:cubicBezTo>
                    <a:pt x="6983916" y="3444928"/>
                    <a:pt x="6425609" y="3444813"/>
                    <a:pt x="5867001" y="3442074"/>
                  </a:cubicBezTo>
                  <a:cubicBezTo>
                    <a:pt x="5231992" y="3438960"/>
                    <a:pt x="4778298" y="3439340"/>
                    <a:pt x="4656429" y="3443073"/>
                  </a:cubicBezTo>
                  <a:cubicBezTo>
                    <a:pt x="4549223" y="3446370"/>
                    <a:pt x="4364049" y="3451951"/>
                    <a:pt x="4244931" y="3455476"/>
                  </a:cubicBezTo>
                  <a:cubicBezTo>
                    <a:pt x="4125813" y="3459001"/>
                    <a:pt x="4011646" y="3464310"/>
                    <a:pt x="3991225" y="3467273"/>
                  </a:cubicBezTo>
                  <a:cubicBezTo>
                    <a:pt x="3931058" y="3476004"/>
                    <a:pt x="3901500" y="3475104"/>
                    <a:pt x="3901500" y="3464543"/>
                  </a:cubicBezTo>
                  <a:cubicBezTo>
                    <a:pt x="3901500" y="3446286"/>
                    <a:pt x="4002661" y="3437160"/>
                    <a:pt x="4282059" y="3430210"/>
                  </a:cubicBezTo>
                  <a:cubicBezTo>
                    <a:pt x="4407983" y="3427079"/>
                    <a:pt x="4591765" y="3421505"/>
                    <a:pt x="4690463" y="3417825"/>
                  </a:cubicBezTo>
                  <a:cubicBezTo>
                    <a:pt x="4813288" y="3413246"/>
                    <a:pt x="5064196" y="3412796"/>
                    <a:pt x="5485614" y="3416403"/>
                  </a:cubicBezTo>
                  <a:cubicBezTo>
                    <a:pt x="6201204" y="3422515"/>
                    <a:pt x="7182079" y="3421183"/>
                    <a:pt x="7370478" y="3413842"/>
                  </a:cubicBezTo>
                  <a:lnTo>
                    <a:pt x="7501060" y="3408754"/>
                  </a:lnTo>
                  <a:lnTo>
                    <a:pt x="7525881" y="3386329"/>
                  </a:lnTo>
                  <a:cubicBezTo>
                    <a:pt x="7539532" y="3373998"/>
                    <a:pt x="7565004" y="3359158"/>
                    <a:pt x="7582484" y="3353352"/>
                  </a:cubicBezTo>
                  <a:lnTo>
                    <a:pt x="7614266" y="3342800"/>
                  </a:lnTo>
                  <a:lnTo>
                    <a:pt x="7614266" y="3287210"/>
                  </a:lnTo>
                  <a:cubicBezTo>
                    <a:pt x="7614266" y="3219283"/>
                    <a:pt x="7609236" y="3207502"/>
                    <a:pt x="7581771" y="3211099"/>
                  </a:cubicBezTo>
                  <a:cubicBezTo>
                    <a:pt x="7428471" y="3231177"/>
                    <a:pt x="6829479" y="3230532"/>
                    <a:pt x="6668234" y="3210117"/>
                  </a:cubicBezTo>
                  <a:cubicBezTo>
                    <a:pt x="6643663" y="3207007"/>
                    <a:pt x="6642020" y="3205777"/>
                    <a:pt x="6650766" y="3197032"/>
                  </a:cubicBezTo>
                  <a:cubicBezTo>
                    <a:pt x="6659404" y="3188397"/>
                    <a:pt x="6674940" y="3188196"/>
                    <a:pt x="6798552" y="3195138"/>
                  </a:cubicBezTo>
                  <a:cubicBezTo>
                    <a:pt x="6971557" y="3204851"/>
                    <a:pt x="7272791" y="3205164"/>
                    <a:pt x="7447192" y="3195815"/>
                  </a:cubicBezTo>
                  <a:cubicBezTo>
                    <a:pt x="7520364" y="3191891"/>
                    <a:pt x="7586519" y="3187331"/>
                    <a:pt x="7594203" y="3185683"/>
                  </a:cubicBezTo>
                  <a:cubicBezTo>
                    <a:pt x="7607879" y="3182747"/>
                    <a:pt x="7608174" y="3180899"/>
                    <a:pt x="7608196" y="3097746"/>
                  </a:cubicBezTo>
                  <a:cubicBezTo>
                    <a:pt x="7608196" y="3051032"/>
                    <a:pt x="7592312" y="2349880"/>
                    <a:pt x="7572872" y="1539632"/>
                  </a:cubicBezTo>
                  <a:cubicBezTo>
                    <a:pt x="7539649" y="154907"/>
                    <a:pt x="7538151" y="65503"/>
                    <a:pt x="7547923" y="50592"/>
                  </a:cubicBezTo>
                  <a:cubicBezTo>
                    <a:pt x="7553641" y="41865"/>
                    <a:pt x="7568612" y="26886"/>
                    <a:pt x="7581191" y="17301"/>
                  </a:cubicBezTo>
                  <a:cubicBezTo>
                    <a:pt x="7600971" y="2231"/>
                    <a:pt x="7609562" y="-107"/>
                    <a:pt x="7644745" y="3"/>
                  </a:cubicBezTo>
                  <a:cubicBezTo>
                    <a:pt x="7692342" y="236"/>
                    <a:pt x="7719419" y="13184"/>
                    <a:pt x="7739504" y="45616"/>
                  </a:cubicBezTo>
                  <a:cubicBezTo>
                    <a:pt x="7752337" y="66335"/>
                    <a:pt x="7752964" y="85388"/>
                    <a:pt x="7788250" y="1524242"/>
                  </a:cubicBezTo>
                  <a:cubicBezTo>
                    <a:pt x="7824194" y="2989963"/>
                    <a:pt x="7829099" y="3157728"/>
                    <a:pt x="7836240" y="3165543"/>
                  </a:cubicBezTo>
                  <a:cubicBezTo>
                    <a:pt x="7838379" y="3167880"/>
                    <a:pt x="7894425" y="3165898"/>
                    <a:pt x="7960791" y="3161110"/>
                  </a:cubicBezTo>
                  <a:cubicBezTo>
                    <a:pt x="8027157" y="3156333"/>
                    <a:pt x="8195623" y="3148155"/>
                    <a:pt x="8335162" y="3142941"/>
                  </a:cubicBezTo>
                  <a:cubicBezTo>
                    <a:pt x="8474699" y="3137727"/>
                    <a:pt x="8645950" y="3129323"/>
                    <a:pt x="8715719" y="3124265"/>
                  </a:cubicBezTo>
                  <a:cubicBezTo>
                    <a:pt x="8873196" y="3112851"/>
                    <a:pt x="8870419" y="3112855"/>
                    <a:pt x="8870419" y="3124028"/>
                  </a:cubicBezTo>
                  <a:cubicBezTo>
                    <a:pt x="8870419" y="3129069"/>
                    <a:pt x="8864153" y="3134621"/>
                    <a:pt x="8856494" y="3136370"/>
                  </a:cubicBezTo>
                  <a:cubicBezTo>
                    <a:pt x="8829197" y="3142599"/>
                    <a:pt x="8573651" y="3158424"/>
                    <a:pt x="8403228" y="3164441"/>
                  </a:cubicBezTo>
                  <a:cubicBezTo>
                    <a:pt x="8076901" y="3175956"/>
                    <a:pt x="7845573" y="3190466"/>
                    <a:pt x="7836023" y="3200013"/>
                  </a:cubicBezTo>
                  <a:cubicBezTo>
                    <a:pt x="7832288" y="3203749"/>
                    <a:pt x="7831674" y="3234615"/>
                    <a:pt x="7834415" y="3281336"/>
                  </a:cubicBezTo>
                  <a:lnTo>
                    <a:pt x="7838820" y="3356641"/>
                  </a:lnTo>
                  <a:lnTo>
                    <a:pt x="7872492" y="3373123"/>
                  </a:lnTo>
                  <a:lnTo>
                    <a:pt x="7906164" y="3389608"/>
                  </a:lnTo>
                  <a:lnTo>
                    <a:pt x="8083538" y="3378628"/>
                  </a:lnTo>
                  <a:cubicBezTo>
                    <a:pt x="8181094" y="3372590"/>
                    <a:pt x="8351411" y="3359666"/>
                    <a:pt x="8462020" y="3349909"/>
                  </a:cubicBezTo>
                  <a:cubicBezTo>
                    <a:pt x="8572629" y="3340154"/>
                    <a:pt x="8700214" y="3330237"/>
                    <a:pt x="8745539" y="3327875"/>
                  </a:cubicBezTo>
                  <a:cubicBezTo>
                    <a:pt x="8790865" y="3325514"/>
                    <a:pt x="8825672" y="3321383"/>
                    <a:pt x="8822887" y="3318697"/>
                  </a:cubicBezTo>
                  <a:cubicBezTo>
                    <a:pt x="8820105" y="3316011"/>
                    <a:pt x="8773287" y="3304414"/>
                    <a:pt x="8718848" y="3292929"/>
                  </a:cubicBezTo>
                  <a:cubicBezTo>
                    <a:pt x="8597701" y="3267367"/>
                    <a:pt x="8591366" y="3260404"/>
                    <a:pt x="8667474" y="3236471"/>
                  </a:cubicBezTo>
                  <a:cubicBezTo>
                    <a:pt x="8744900" y="3212125"/>
                    <a:pt x="8908193" y="3169129"/>
                    <a:pt x="8928984" y="3167613"/>
                  </a:cubicBezTo>
                  <a:cubicBezTo>
                    <a:pt x="8941437" y="3166699"/>
                    <a:pt x="8956684" y="3173003"/>
                    <a:pt x="8976489" y="3187229"/>
                  </a:cubicBezTo>
                  <a:cubicBezTo>
                    <a:pt x="8992531" y="3198753"/>
                    <a:pt x="9038579" y="3225465"/>
                    <a:pt x="9078816" y="3246591"/>
                  </a:cubicBezTo>
                  <a:cubicBezTo>
                    <a:pt x="9151051" y="3284516"/>
                    <a:pt x="9152208" y="3285468"/>
                    <a:pt x="9170386" y="3321856"/>
                  </a:cubicBezTo>
                  <a:cubicBezTo>
                    <a:pt x="9185789" y="3352689"/>
                    <a:pt x="9188731" y="3365830"/>
                    <a:pt x="9188387" y="3402284"/>
                  </a:cubicBezTo>
                  <a:cubicBezTo>
                    <a:pt x="9187541" y="3491578"/>
                    <a:pt x="9134725" y="3556454"/>
                    <a:pt x="9011690" y="3619315"/>
                  </a:cubicBezTo>
                  <a:cubicBezTo>
                    <a:pt x="8917462" y="3667455"/>
                    <a:pt x="8788546" y="3739065"/>
                    <a:pt x="8721853" y="3780310"/>
                  </a:cubicBezTo>
                  <a:cubicBezTo>
                    <a:pt x="8658574" y="3819446"/>
                    <a:pt x="8541336" y="3906569"/>
                    <a:pt x="8537967" y="3916960"/>
                  </a:cubicBezTo>
                  <a:cubicBezTo>
                    <a:pt x="8536697" y="3920865"/>
                    <a:pt x="8552836" y="3934488"/>
                    <a:pt x="8573819" y="3947234"/>
                  </a:cubicBezTo>
                  <a:cubicBezTo>
                    <a:pt x="8622398" y="3976736"/>
                    <a:pt x="8684126" y="4034373"/>
                    <a:pt x="8711813" y="4076076"/>
                  </a:cubicBezTo>
                  <a:cubicBezTo>
                    <a:pt x="8764305" y="4155143"/>
                    <a:pt x="8773616" y="4250631"/>
                    <a:pt x="8736028" y="4324369"/>
                  </a:cubicBezTo>
                  <a:cubicBezTo>
                    <a:pt x="8703610" y="4387966"/>
                    <a:pt x="8626257" y="4447910"/>
                    <a:pt x="8540917" y="4475570"/>
                  </a:cubicBezTo>
                  <a:cubicBezTo>
                    <a:pt x="8528154" y="4479707"/>
                    <a:pt x="8517787" y="4484963"/>
                    <a:pt x="8517879" y="4487252"/>
                  </a:cubicBezTo>
                  <a:cubicBezTo>
                    <a:pt x="8517973" y="4489544"/>
                    <a:pt x="8540335" y="4501960"/>
                    <a:pt x="8567574" y="4514851"/>
                  </a:cubicBezTo>
                  <a:cubicBezTo>
                    <a:pt x="8675461" y="4565909"/>
                    <a:pt x="8746367" y="4671266"/>
                    <a:pt x="8746592" y="4780850"/>
                  </a:cubicBezTo>
                  <a:cubicBezTo>
                    <a:pt x="8746661" y="4815639"/>
                    <a:pt x="8747303" y="4817009"/>
                    <a:pt x="8769870" y="4830174"/>
                  </a:cubicBezTo>
                  <a:cubicBezTo>
                    <a:pt x="8866001" y="4886269"/>
                    <a:pt x="8975640" y="4974680"/>
                    <a:pt x="9027140" y="5037631"/>
                  </a:cubicBezTo>
                  <a:cubicBezTo>
                    <a:pt x="9103376" y="5130819"/>
                    <a:pt x="9133587" y="5212839"/>
                    <a:pt x="9129012" y="5314206"/>
                  </a:cubicBezTo>
                  <a:cubicBezTo>
                    <a:pt x="9126258" y="5375224"/>
                    <a:pt x="9125738" y="5377001"/>
                    <a:pt x="9092756" y="5437979"/>
                  </a:cubicBezTo>
                  <a:cubicBezTo>
                    <a:pt x="9064258" y="5490670"/>
                    <a:pt x="9049189" y="5509783"/>
                    <a:pt x="8991159" y="5566842"/>
                  </a:cubicBezTo>
                  <a:cubicBezTo>
                    <a:pt x="8878351" y="5677759"/>
                    <a:pt x="8758653" y="5753921"/>
                    <a:pt x="8669317" y="5771627"/>
                  </a:cubicBezTo>
                  <a:cubicBezTo>
                    <a:pt x="8572222" y="5790869"/>
                    <a:pt x="8265696" y="5808520"/>
                    <a:pt x="8022677" y="5808864"/>
                  </a:cubicBezTo>
                  <a:lnTo>
                    <a:pt x="7796816" y="5809186"/>
                  </a:lnTo>
                  <a:lnTo>
                    <a:pt x="7795118" y="5917236"/>
                  </a:lnTo>
                  <a:cubicBezTo>
                    <a:pt x="7794187" y="5976663"/>
                    <a:pt x="7795189" y="6029560"/>
                    <a:pt x="7797275" y="6034784"/>
                  </a:cubicBezTo>
                  <a:cubicBezTo>
                    <a:pt x="7799395" y="6040008"/>
                    <a:pt x="7800702" y="6069563"/>
                    <a:pt x="7800179" y="6100467"/>
                  </a:cubicBezTo>
                  <a:cubicBezTo>
                    <a:pt x="7799502" y="6140278"/>
                    <a:pt x="7801601" y="6158617"/>
                    <a:pt x="7807353" y="6163395"/>
                  </a:cubicBezTo>
                  <a:cubicBezTo>
                    <a:pt x="7813241" y="6168279"/>
                    <a:pt x="7861696" y="6166976"/>
                    <a:pt x="7983404" y="6158656"/>
                  </a:cubicBezTo>
                  <a:cubicBezTo>
                    <a:pt x="8075765" y="6152343"/>
                    <a:pt x="8242818" y="6144040"/>
                    <a:pt x="8354633" y="6140203"/>
                  </a:cubicBezTo>
                  <a:cubicBezTo>
                    <a:pt x="8466449" y="6136366"/>
                    <a:pt x="8638575" y="6127856"/>
                    <a:pt x="8737134" y="6121293"/>
                  </a:cubicBezTo>
                  <a:cubicBezTo>
                    <a:pt x="8835695" y="6114728"/>
                    <a:pt x="8918653" y="6111679"/>
                    <a:pt x="8921488" y="6114512"/>
                  </a:cubicBezTo>
                  <a:cubicBezTo>
                    <a:pt x="8924322" y="6117346"/>
                    <a:pt x="8922892" y="6122777"/>
                    <a:pt x="8918299" y="6126584"/>
                  </a:cubicBezTo>
                  <a:cubicBezTo>
                    <a:pt x="8906542" y="6136343"/>
                    <a:pt x="8693227" y="6151027"/>
                    <a:pt x="8406329" y="6161829"/>
                  </a:cubicBezTo>
                  <a:cubicBezTo>
                    <a:pt x="8180403" y="6170335"/>
                    <a:pt x="7926938" y="6184495"/>
                    <a:pt x="7841679" y="6193369"/>
                  </a:cubicBezTo>
                  <a:lnTo>
                    <a:pt x="7806099" y="6197070"/>
                  </a:lnTo>
                  <a:lnTo>
                    <a:pt x="7806099" y="6230201"/>
                  </a:lnTo>
                  <a:cubicBezTo>
                    <a:pt x="7806099" y="6263291"/>
                    <a:pt x="7806169" y="6263345"/>
                    <a:pt x="7832712" y="6275101"/>
                  </a:cubicBezTo>
                  <a:cubicBezTo>
                    <a:pt x="7869637" y="6291432"/>
                    <a:pt x="7901836" y="6321304"/>
                    <a:pt x="7917597" y="6353855"/>
                  </a:cubicBezTo>
                  <a:cubicBezTo>
                    <a:pt x="7924929" y="6368998"/>
                    <a:pt x="7932776" y="6382466"/>
                    <a:pt x="7935034" y="6383782"/>
                  </a:cubicBezTo>
                  <a:cubicBezTo>
                    <a:pt x="7941806" y="6387735"/>
                    <a:pt x="8288581" y="6364983"/>
                    <a:pt x="8530088" y="6344743"/>
                  </a:cubicBezTo>
                  <a:cubicBezTo>
                    <a:pt x="8654311" y="6334332"/>
                    <a:pt x="8783374" y="6324133"/>
                    <a:pt x="8816894" y="6322080"/>
                  </a:cubicBezTo>
                  <a:cubicBezTo>
                    <a:pt x="8850415" y="6320021"/>
                    <a:pt x="8875476" y="6316028"/>
                    <a:pt x="8872585" y="6313201"/>
                  </a:cubicBezTo>
                  <a:cubicBezTo>
                    <a:pt x="8869695" y="6310371"/>
                    <a:pt x="8822778" y="6298814"/>
                    <a:pt x="8768323" y="6287518"/>
                  </a:cubicBezTo>
                  <a:cubicBezTo>
                    <a:pt x="8699078" y="6273148"/>
                    <a:pt x="8669317" y="6264446"/>
                    <a:pt x="8669317" y="6258565"/>
                  </a:cubicBezTo>
                  <a:cubicBezTo>
                    <a:pt x="8669317" y="6247011"/>
                    <a:pt x="8710758" y="6232741"/>
                    <a:pt x="8851815" y="6195726"/>
                  </a:cubicBezTo>
                  <a:cubicBezTo>
                    <a:pt x="8961743" y="6166881"/>
                    <a:pt x="8999250" y="6152610"/>
                    <a:pt x="9020647" y="6131489"/>
                  </a:cubicBezTo>
                  <a:cubicBezTo>
                    <a:pt x="9038212" y="6114150"/>
                    <a:pt x="9049377" y="6115603"/>
                    <a:pt x="9066000" y="6137391"/>
                  </a:cubicBezTo>
                  <a:cubicBezTo>
                    <a:pt x="9086210" y="6163881"/>
                    <a:pt x="9143812" y="6207692"/>
                    <a:pt x="9192659" y="6233721"/>
                  </a:cubicBezTo>
                  <a:cubicBezTo>
                    <a:pt x="9294863" y="6288185"/>
                    <a:pt x="9341601" y="6407445"/>
                    <a:pt x="9295712" y="6496681"/>
                  </a:cubicBezTo>
                  <a:cubicBezTo>
                    <a:pt x="9286746" y="6514115"/>
                    <a:pt x="9266513" y="6541274"/>
                    <a:pt x="9250751" y="6557034"/>
                  </a:cubicBezTo>
                  <a:cubicBezTo>
                    <a:pt x="9200664" y="6607111"/>
                    <a:pt x="9170672" y="6622380"/>
                    <a:pt x="8851861" y="6760100"/>
                  </a:cubicBezTo>
                  <a:cubicBezTo>
                    <a:pt x="8719526" y="6817267"/>
                    <a:pt x="8656999" y="6848930"/>
                    <a:pt x="8613853" y="6880618"/>
                  </a:cubicBezTo>
                  <a:cubicBezTo>
                    <a:pt x="8589960" y="6898169"/>
                    <a:pt x="8585152" y="6904361"/>
                    <a:pt x="8592196" y="6908512"/>
                  </a:cubicBezTo>
                  <a:cubicBezTo>
                    <a:pt x="8597175" y="6911447"/>
                    <a:pt x="8630488" y="6930912"/>
                    <a:pt x="8666222" y="6951775"/>
                  </a:cubicBezTo>
                  <a:cubicBezTo>
                    <a:pt x="8746060" y="6998380"/>
                    <a:pt x="8816051" y="7065261"/>
                    <a:pt x="8843073" y="7120772"/>
                  </a:cubicBezTo>
                  <a:cubicBezTo>
                    <a:pt x="8858951" y="7153392"/>
                    <a:pt x="8861143" y="7164641"/>
                    <a:pt x="8861143" y="7213572"/>
                  </a:cubicBezTo>
                  <a:cubicBezTo>
                    <a:pt x="8861143" y="7264869"/>
                    <a:pt x="8859534" y="7272223"/>
                    <a:pt x="8840665" y="7306991"/>
                  </a:cubicBezTo>
                  <a:cubicBezTo>
                    <a:pt x="8802857" y="7376668"/>
                    <a:pt x="8736980" y="7426073"/>
                    <a:pt x="8641830" y="7456113"/>
                  </a:cubicBezTo>
                  <a:cubicBezTo>
                    <a:pt x="8612704" y="7465308"/>
                    <a:pt x="8586661" y="7474618"/>
                    <a:pt x="8583956" y="7476802"/>
                  </a:cubicBezTo>
                  <a:cubicBezTo>
                    <a:pt x="8581251" y="7478978"/>
                    <a:pt x="8597959" y="7486960"/>
                    <a:pt x="8621084" y="7494520"/>
                  </a:cubicBezTo>
                  <a:cubicBezTo>
                    <a:pt x="8674301" y="7511921"/>
                    <a:pt x="8714473" y="7537561"/>
                    <a:pt x="8749442" y="7576449"/>
                  </a:cubicBezTo>
                  <a:cubicBezTo>
                    <a:pt x="8787104" y="7618330"/>
                    <a:pt x="8803149" y="7663225"/>
                    <a:pt x="8807035" y="7737596"/>
                  </a:cubicBezTo>
                  <a:lnTo>
                    <a:pt x="8810170" y="7797615"/>
                  </a:lnTo>
                  <a:lnTo>
                    <a:pt x="8857315" y="7819982"/>
                  </a:lnTo>
                  <a:cubicBezTo>
                    <a:pt x="8987240" y="7881623"/>
                    <a:pt x="9105351" y="7986538"/>
                    <a:pt x="9153734" y="8083282"/>
                  </a:cubicBezTo>
                  <a:cubicBezTo>
                    <a:pt x="9202335" y="8180464"/>
                    <a:pt x="9208031" y="8233197"/>
                    <a:pt x="9182313" y="8347845"/>
                  </a:cubicBezTo>
                  <a:cubicBezTo>
                    <a:pt x="9155214" y="8468646"/>
                    <a:pt x="9117484" y="8559229"/>
                    <a:pt x="9077696" y="8599010"/>
                  </a:cubicBezTo>
                  <a:cubicBezTo>
                    <a:pt x="9065738" y="8610965"/>
                    <a:pt x="9034730" y="8635067"/>
                    <a:pt x="9008790" y="8652566"/>
                  </a:cubicBezTo>
                  <a:cubicBezTo>
                    <a:pt x="8970798" y="8678198"/>
                    <a:pt x="8950051" y="8687257"/>
                    <a:pt x="8902102" y="8699150"/>
                  </a:cubicBezTo>
                  <a:cubicBezTo>
                    <a:pt x="8724548" y="8743184"/>
                    <a:pt x="8621379" y="8749558"/>
                    <a:pt x="8316603" y="8735330"/>
                  </a:cubicBezTo>
                  <a:cubicBezTo>
                    <a:pt x="8104271" y="8725418"/>
                    <a:pt x="7908460" y="8725785"/>
                    <a:pt x="7891723" y="8736125"/>
                  </a:cubicBezTo>
                  <a:cubicBezTo>
                    <a:pt x="7884885" y="8740350"/>
                    <a:pt x="7890860" y="8948858"/>
                    <a:pt x="7898020" y="8956039"/>
                  </a:cubicBezTo>
                  <a:cubicBezTo>
                    <a:pt x="7900215" y="8958238"/>
                    <a:pt x="7977195" y="8955007"/>
                    <a:pt x="8069085" y="8948865"/>
                  </a:cubicBezTo>
                  <a:cubicBezTo>
                    <a:pt x="8160977" y="8942718"/>
                    <a:pt x="8326659" y="8934571"/>
                    <a:pt x="8437267" y="8930760"/>
                  </a:cubicBezTo>
                  <a:cubicBezTo>
                    <a:pt x="8627315" y="8924213"/>
                    <a:pt x="8883987" y="8910041"/>
                    <a:pt x="8955508" y="8902147"/>
                  </a:cubicBezTo>
                  <a:cubicBezTo>
                    <a:pt x="8981963" y="8899228"/>
                    <a:pt x="8987995" y="8900300"/>
                    <a:pt x="8987995" y="8907922"/>
                  </a:cubicBezTo>
                  <a:cubicBezTo>
                    <a:pt x="8987995" y="8913070"/>
                    <a:pt x="8985456" y="8918852"/>
                    <a:pt x="8982352" y="8920768"/>
                  </a:cubicBezTo>
                  <a:cubicBezTo>
                    <a:pt x="8969232" y="8928874"/>
                    <a:pt x="8688983" y="8946272"/>
                    <a:pt x="8425865" y="8955313"/>
                  </a:cubicBezTo>
                  <a:cubicBezTo>
                    <a:pt x="8212374" y="8962650"/>
                    <a:pt x="7910951" y="8981724"/>
                    <a:pt x="7899820" y="8988602"/>
                  </a:cubicBezTo>
                  <a:cubicBezTo>
                    <a:pt x="7891930" y="8993476"/>
                    <a:pt x="7890408" y="9022390"/>
                    <a:pt x="7897466" y="9033317"/>
                  </a:cubicBezTo>
                  <a:cubicBezTo>
                    <a:pt x="7899967" y="9037189"/>
                    <a:pt x="7911961" y="9044496"/>
                    <a:pt x="7924120" y="9049557"/>
                  </a:cubicBezTo>
                  <a:cubicBezTo>
                    <a:pt x="7968945" y="9068214"/>
                    <a:pt x="8007429" y="9113445"/>
                    <a:pt x="8018833" y="9160880"/>
                  </a:cubicBezTo>
                  <a:cubicBezTo>
                    <a:pt x="8022795" y="9177355"/>
                    <a:pt x="8024026" y="9177824"/>
                    <a:pt x="8055292" y="9174711"/>
                  </a:cubicBezTo>
                  <a:cubicBezTo>
                    <a:pt x="8073090" y="9172934"/>
                    <a:pt x="8158658" y="9167206"/>
                    <a:pt x="8245443" y="9161970"/>
                  </a:cubicBezTo>
                  <a:cubicBezTo>
                    <a:pt x="8332229" y="9156737"/>
                    <a:pt x="8478419" y="9145697"/>
                    <a:pt x="8570311" y="9137437"/>
                  </a:cubicBezTo>
                  <a:cubicBezTo>
                    <a:pt x="8662201" y="9129175"/>
                    <a:pt x="8766623" y="9120864"/>
                    <a:pt x="8802357" y="9118962"/>
                  </a:cubicBezTo>
                  <a:cubicBezTo>
                    <a:pt x="8912035" y="9113128"/>
                    <a:pt x="8947920" y="9109013"/>
                    <a:pt x="8937917" y="9103415"/>
                  </a:cubicBezTo>
                  <a:cubicBezTo>
                    <a:pt x="8932863" y="9100585"/>
                    <a:pt x="8887092" y="9089616"/>
                    <a:pt x="8836206" y="9079035"/>
                  </a:cubicBezTo>
                  <a:cubicBezTo>
                    <a:pt x="8744185" y="9059904"/>
                    <a:pt x="8726250" y="9053224"/>
                    <a:pt x="8737695" y="9042345"/>
                  </a:cubicBezTo>
                  <a:cubicBezTo>
                    <a:pt x="8745979" y="9034468"/>
                    <a:pt x="8831486" y="9008356"/>
                    <a:pt x="8931218" y="8983245"/>
                  </a:cubicBezTo>
                  <a:cubicBezTo>
                    <a:pt x="8977896" y="8971493"/>
                    <a:pt x="9026055" y="8957714"/>
                    <a:pt x="9038238" y="8952623"/>
                  </a:cubicBezTo>
                  <a:cubicBezTo>
                    <a:pt x="9054937" y="8945648"/>
                    <a:pt x="9062141" y="8945121"/>
                    <a:pt x="9067509" y="8950496"/>
                  </a:cubicBezTo>
                  <a:cubicBezTo>
                    <a:pt x="9072876" y="8955861"/>
                    <a:pt x="9074627" y="8955680"/>
                    <a:pt x="9074627" y="8949751"/>
                  </a:cubicBezTo>
                  <a:cubicBezTo>
                    <a:pt x="9074627" y="8944253"/>
                    <a:pt x="9077630" y="8944888"/>
                    <a:pt x="9084594" y="8951855"/>
                  </a:cubicBezTo>
                  <a:cubicBezTo>
                    <a:pt x="9100330" y="8967588"/>
                    <a:pt x="9147907" y="8989656"/>
                    <a:pt x="9198386" y="9004634"/>
                  </a:cubicBezTo>
                  <a:cubicBezTo>
                    <a:pt x="9260104" y="9022948"/>
                    <a:pt x="9284664" y="9036115"/>
                    <a:pt x="9310567" y="9064783"/>
                  </a:cubicBezTo>
                  <a:cubicBezTo>
                    <a:pt x="9347724" y="9105901"/>
                    <a:pt x="9362389" y="9143339"/>
                    <a:pt x="9362211" y="9196617"/>
                  </a:cubicBezTo>
                  <a:cubicBezTo>
                    <a:pt x="9362070" y="9234944"/>
                    <a:pt x="9358966" y="9249514"/>
                    <a:pt x="9344639" y="9278795"/>
                  </a:cubicBezTo>
                  <a:cubicBezTo>
                    <a:pt x="9313878" y="9341657"/>
                    <a:pt x="9261774" y="9383332"/>
                    <a:pt x="9114849" y="9462593"/>
                  </a:cubicBezTo>
                  <a:cubicBezTo>
                    <a:pt x="9087622" y="9477282"/>
                    <a:pt x="9026361" y="9516191"/>
                    <a:pt x="8978715" y="9549061"/>
                  </a:cubicBezTo>
                  <a:cubicBezTo>
                    <a:pt x="8931067" y="9581930"/>
                    <a:pt x="8839979" y="9644192"/>
                    <a:pt x="8776298" y="9687420"/>
                  </a:cubicBezTo>
                  <a:cubicBezTo>
                    <a:pt x="8712615" y="9730650"/>
                    <a:pt x="8659001" y="9768462"/>
                    <a:pt x="8657154" y="9771451"/>
                  </a:cubicBezTo>
                  <a:cubicBezTo>
                    <a:pt x="8655307" y="9774438"/>
                    <a:pt x="8675228" y="9787470"/>
                    <a:pt x="8701423" y="9800412"/>
                  </a:cubicBezTo>
                  <a:cubicBezTo>
                    <a:pt x="8762062" y="9830368"/>
                    <a:pt x="8809448" y="9876835"/>
                    <a:pt x="8835574" y="9931967"/>
                  </a:cubicBezTo>
                  <a:cubicBezTo>
                    <a:pt x="8853292" y="9969354"/>
                    <a:pt x="8854956" y="9978200"/>
                    <a:pt x="8854956" y="10035050"/>
                  </a:cubicBezTo>
                  <a:cubicBezTo>
                    <a:pt x="8854956" y="10094469"/>
                    <a:pt x="8853923" y="10099335"/>
                    <a:pt x="8831694" y="10144295"/>
                  </a:cubicBezTo>
                  <a:cubicBezTo>
                    <a:pt x="8806107" y="10196056"/>
                    <a:pt x="8764032" y="10239742"/>
                    <a:pt x="8709380" y="10271288"/>
                  </a:cubicBezTo>
                  <a:cubicBezTo>
                    <a:pt x="8674754" y="10291275"/>
                    <a:pt x="8674569" y="10290595"/>
                    <a:pt x="8722001" y="10317658"/>
                  </a:cubicBezTo>
                  <a:cubicBezTo>
                    <a:pt x="8782072" y="10351933"/>
                    <a:pt x="8832454" y="10421083"/>
                    <a:pt x="8860554" y="10507824"/>
                  </a:cubicBezTo>
                  <a:lnTo>
                    <a:pt x="8873519" y="10547849"/>
                  </a:lnTo>
                  <a:lnTo>
                    <a:pt x="8950869" y="10595375"/>
                  </a:lnTo>
                  <a:cubicBezTo>
                    <a:pt x="9006270" y="10629415"/>
                    <a:pt x="9034943" y="10651412"/>
                    <a:pt x="9051922" y="10672898"/>
                  </a:cubicBezTo>
                  <a:cubicBezTo>
                    <a:pt x="9121694" y="10761195"/>
                    <a:pt x="9221829" y="10934184"/>
                    <a:pt x="9267947" y="11046091"/>
                  </a:cubicBezTo>
                  <a:cubicBezTo>
                    <a:pt x="9290866" y="11101708"/>
                    <a:pt x="9292072" y="11107825"/>
                    <a:pt x="9289322" y="11154527"/>
                  </a:cubicBezTo>
                  <a:cubicBezTo>
                    <a:pt x="9285780" y="11214664"/>
                    <a:pt x="9270845" y="11258717"/>
                    <a:pt x="9231409" y="11325349"/>
                  </a:cubicBezTo>
                  <a:cubicBezTo>
                    <a:pt x="9185149" y="11403510"/>
                    <a:pt x="9164504" y="11421207"/>
                    <a:pt x="9056686" y="11475119"/>
                  </a:cubicBezTo>
                  <a:cubicBezTo>
                    <a:pt x="8868980" y="11568974"/>
                    <a:pt x="8743384" y="11595697"/>
                    <a:pt x="8426885" y="11609124"/>
                  </a:cubicBezTo>
                  <a:cubicBezTo>
                    <a:pt x="8159650" y="11620457"/>
                    <a:pt x="8040444" y="11627610"/>
                    <a:pt x="7959475" y="11637164"/>
                  </a:cubicBezTo>
                  <a:cubicBezTo>
                    <a:pt x="7836694" y="11651650"/>
                    <a:pt x="7620450" y="11669875"/>
                    <a:pt x="7518359" y="11674338"/>
                  </a:cubicBezTo>
                  <a:cubicBezTo>
                    <a:pt x="7376236" y="11680554"/>
                    <a:pt x="6309590" y="11666130"/>
                    <a:pt x="6070381" y="11654760"/>
                  </a:cubicBezTo>
                  <a:cubicBezTo>
                    <a:pt x="5902450" y="11646776"/>
                    <a:pt x="5815034" y="11645858"/>
                    <a:pt x="5637225" y="11650205"/>
                  </a:cubicBezTo>
                  <a:cubicBezTo>
                    <a:pt x="5514704" y="11653201"/>
                    <a:pt x="5188909" y="11655772"/>
                    <a:pt x="4913235" y="11655922"/>
                  </a:cubicBezTo>
                  <a:cubicBezTo>
                    <a:pt x="4450256" y="11656177"/>
                    <a:pt x="4388641" y="11657463"/>
                    <a:pt x="4105708" y="11672921"/>
                  </a:cubicBezTo>
                  <a:cubicBezTo>
                    <a:pt x="3765925" y="11691479"/>
                    <a:pt x="3789020" y="11691123"/>
                    <a:pt x="3647801" y="11679951"/>
                  </a:cubicBezTo>
                  <a:close/>
                  <a:moveTo>
                    <a:pt x="5513441" y="9487175"/>
                  </a:moveTo>
                  <a:cubicBezTo>
                    <a:pt x="5595122" y="9483674"/>
                    <a:pt x="5809535" y="9473945"/>
                    <a:pt x="5989913" y="9465548"/>
                  </a:cubicBezTo>
                  <a:cubicBezTo>
                    <a:pt x="6663563" y="9434194"/>
                    <a:pt x="7193042" y="9421027"/>
                    <a:pt x="7507506" y="9427808"/>
                  </a:cubicBezTo>
                  <a:cubicBezTo>
                    <a:pt x="7613861" y="9430100"/>
                    <a:pt x="7700879" y="9429609"/>
                    <a:pt x="7700879" y="9426691"/>
                  </a:cubicBezTo>
                  <a:cubicBezTo>
                    <a:pt x="7700879" y="9423779"/>
                    <a:pt x="7685677" y="9415098"/>
                    <a:pt x="7667097" y="9407397"/>
                  </a:cubicBezTo>
                  <a:cubicBezTo>
                    <a:pt x="7648517" y="9399697"/>
                    <a:pt x="7620302" y="9383463"/>
                    <a:pt x="7604396" y="9371323"/>
                  </a:cubicBezTo>
                  <a:lnTo>
                    <a:pt x="7575478" y="9349239"/>
                  </a:lnTo>
                  <a:lnTo>
                    <a:pt x="7463369" y="9354040"/>
                  </a:lnTo>
                  <a:cubicBezTo>
                    <a:pt x="7401710" y="9356682"/>
                    <a:pt x="6824976" y="9359577"/>
                    <a:pt x="6181739" y="9360475"/>
                  </a:cubicBezTo>
                  <a:cubicBezTo>
                    <a:pt x="5023877" y="9362083"/>
                    <a:pt x="4894505" y="9364045"/>
                    <a:pt x="4563592" y="9384913"/>
                  </a:cubicBezTo>
                  <a:cubicBezTo>
                    <a:pt x="4328942" y="9399710"/>
                    <a:pt x="4266129" y="9401312"/>
                    <a:pt x="4198504" y="9394221"/>
                  </a:cubicBezTo>
                  <a:cubicBezTo>
                    <a:pt x="3953970" y="9368584"/>
                    <a:pt x="3750238" y="9376990"/>
                    <a:pt x="3516242" y="9422367"/>
                  </a:cubicBezTo>
                  <a:cubicBezTo>
                    <a:pt x="3429063" y="9439272"/>
                    <a:pt x="3379148" y="9442219"/>
                    <a:pt x="3383147" y="9430226"/>
                  </a:cubicBezTo>
                  <a:cubicBezTo>
                    <a:pt x="3384519" y="9426130"/>
                    <a:pt x="3393795" y="9420679"/>
                    <a:pt x="3403773" y="9418113"/>
                  </a:cubicBezTo>
                  <a:cubicBezTo>
                    <a:pt x="3440820" y="9408591"/>
                    <a:pt x="3634859" y="9376012"/>
                    <a:pt x="3709471" y="9366787"/>
                  </a:cubicBezTo>
                  <a:cubicBezTo>
                    <a:pt x="3812367" y="9354065"/>
                    <a:pt x="4033656" y="9354304"/>
                    <a:pt x="4174606" y="9367279"/>
                  </a:cubicBezTo>
                  <a:cubicBezTo>
                    <a:pt x="4279015" y="9376898"/>
                    <a:pt x="4293640" y="9376764"/>
                    <a:pt x="4511848" y="9364206"/>
                  </a:cubicBezTo>
                  <a:cubicBezTo>
                    <a:pt x="4958430" y="9338506"/>
                    <a:pt x="5002943" y="9337748"/>
                    <a:pt x="6221961" y="9335057"/>
                  </a:cubicBezTo>
                  <a:cubicBezTo>
                    <a:pt x="6883916" y="9333601"/>
                    <a:pt x="7454754" y="9330331"/>
                    <a:pt x="7490489" y="9327806"/>
                  </a:cubicBezTo>
                  <a:cubicBezTo>
                    <a:pt x="7528320" y="9325131"/>
                    <a:pt x="7554882" y="9320625"/>
                    <a:pt x="7554071" y="9317023"/>
                  </a:cubicBezTo>
                  <a:cubicBezTo>
                    <a:pt x="7552371" y="9309458"/>
                    <a:pt x="7534030" y="9254502"/>
                    <a:pt x="7526410" y="9234133"/>
                  </a:cubicBezTo>
                  <a:cubicBezTo>
                    <a:pt x="7520874" y="9219334"/>
                    <a:pt x="7520692" y="9219308"/>
                    <a:pt x="7454624" y="9223846"/>
                  </a:cubicBezTo>
                  <a:cubicBezTo>
                    <a:pt x="7347552" y="9231200"/>
                    <a:pt x="5900076" y="9234101"/>
                    <a:pt x="5482501" y="9227796"/>
                  </a:cubicBezTo>
                  <a:cubicBezTo>
                    <a:pt x="5250395" y="9224290"/>
                    <a:pt x="5010855" y="9224211"/>
                    <a:pt x="4876083" y="9227559"/>
                  </a:cubicBezTo>
                  <a:cubicBezTo>
                    <a:pt x="4358369" y="9240552"/>
                    <a:pt x="4183873" y="9246738"/>
                    <a:pt x="4111625" y="9254657"/>
                  </a:cubicBezTo>
                  <a:cubicBezTo>
                    <a:pt x="4034401" y="9263124"/>
                    <a:pt x="4016687" y="9262217"/>
                    <a:pt x="4020759" y="9250004"/>
                  </a:cubicBezTo>
                  <a:cubicBezTo>
                    <a:pt x="4026670" y="9232275"/>
                    <a:pt x="4148671" y="9222428"/>
                    <a:pt x="4461199" y="9214457"/>
                  </a:cubicBezTo>
                  <a:cubicBezTo>
                    <a:pt x="4597494" y="9210980"/>
                    <a:pt x="4784192" y="9206010"/>
                    <a:pt x="4876083" y="9203416"/>
                  </a:cubicBezTo>
                  <a:cubicBezTo>
                    <a:pt x="4967974" y="9200821"/>
                    <a:pt x="5225547" y="9201171"/>
                    <a:pt x="5448468" y="9204160"/>
                  </a:cubicBezTo>
                  <a:cubicBezTo>
                    <a:pt x="5855230" y="9209655"/>
                    <a:pt x="7425901" y="9205566"/>
                    <a:pt x="7491437" y="9198851"/>
                  </a:cubicBezTo>
                  <a:lnTo>
                    <a:pt x="7526419" y="9195261"/>
                  </a:lnTo>
                  <a:lnTo>
                    <a:pt x="7533486" y="9167201"/>
                  </a:lnTo>
                  <a:cubicBezTo>
                    <a:pt x="7550571" y="9099362"/>
                    <a:pt x="7584577" y="9056214"/>
                    <a:pt x="7635906" y="9037248"/>
                  </a:cubicBezTo>
                  <a:cubicBezTo>
                    <a:pt x="7658684" y="9028831"/>
                    <a:pt x="7666845" y="9022601"/>
                    <a:pt x="7666845" y="9013634"/>
                  </a:cubicBezTo>
                  <a:cubicBezTo>
                    <a:pt x="7666845" y="9004070"/>
                    <a:pt x="7662859" y="9001605"/>
                    <a:pt x="7648282" y="9002152"/>
                  </a:cubicBezTo>
                  <a:cubicBezTo>
                    <a:pt x="7638071" y="9002524"/>
                    <a:pt x="7548965" y="9006350"/>
                    <a:pt x="7450268" y="9010624"/>
                  </a:cubicBezTo>
                  <a:cubicBezTo>
                    <a:pt x="7200653" y="9021438"/>
                    <a:pt x="6774610" y="9007474"/>
                    <a:pt x="6768270" y="8988272"/>
                  </a:cubicBezTo>
                  <a:cubicBezTo>
                    <a:pt x="6764217" y="8975997"/>
                    <a:pt x="6792652" y="8973878"/>
                    <a:pt x="6881232" y="8979856"/>
                  </a:cubicBezTo>
                  <a:cubicBezTo>
                    <a:pt x="7049071" y="8991185"/>
                    <a:pt x="7299294" y="8993970"/>
                    <a:pt x="7475020" y="8986465"/>
                  </a:cubicBezTo>
                  <a:cubicBezTo>
                    <a:pt x="7570313" y="8982395"/>
                    <a:pt x="7653105" y="8977667"/>
                    <a:pt x="7659000" y="8975958"/>
                  </a:cubicBezTo>
                  <a:cubicBezTo>
                    <a:pt x="7668642" y="8973162"/>
                    <a:pt x="7669709" y="8962034"/>
                    <a:pt x="7669614" y="8865196"/>
                  </a:cubicBezTo>
                  <a:cubicBezTo>
                    <a:pt x="7669544" y="8805985"/>
                    <a:pt x="7667518" y="8756339"/>
                    <a:pt x="7665083" y="8754866"/>
                  </a:cubicBezTo>
                  <a:cubicBezTo>
                    <a:pt x="7662649" y="8753393"/>
                    <a:pt x="7607750" y="8755831"/>
                    <a:pt x="7543087" y="8760281"/>
                  </a:cubicBezTo>
                  <a:cubicBezTo>
                    <a:pt x="7195141" y="8784220"/>
                    <a:pt x="6741224" y="8787807"/>
                    <a:pt x="6549922" y="8768128"/>
                  </a:cubicBezTo>
                  <a:cubicBezTo>
                    <a:pt x="6435867" y="8756394"/>
                    <a:pt x="6112430" y="8759485"/>
                    <a:pt x="5832120" y="8774988"/>
                  </a:cubicBezTo>
                  <a:cubicBezTo>
                    <a:pt x="5464982" y="8795292"/>
                    <a:pt x="5268474" y="8800017"/>
                    <a:pt x="5083379" y="8792991"/>
                  </a:cubicBezTo>
                  <a:cubicBezTo>
                    <a:pt x="4888834" y="8785604"/>
                    <a:pt x="4683818" y="8789560"/>
                    <a:pt x="4334638" y="8807440"/>
                  </a:cubicBezTo>
                  <a:cubicBezTo>
                    <a:pt x="4146301" y="8817083"/>
                    <a:pt x="4019274" y="8820105"/>
                    <a:pt x="3858166" y="8818776"/>
                  </a:cubicBezTo>
                  <a:cubicBezTo>
                    <a:pt x="3285178" y="8814050"/>
                    <a:pt x="2956835" y="8817252"/>
                    <a:pt x="2651517" y="8830591"/>
                  </a:cubicBezTo>
                  <a:cubicBezTo>
                    <a:pt x="2274794" y="8847032"/>
                    <a:pt x="1958985" y="8852445"/>
                    <a:pt x="1791393" y="8845328"/>
                  </a:cubicBezTo>
                  <a:cubicBezTo>
                    <a:pt x="1708463" y="8841804"/>
                    <a:pt x="1661685" y="8842068"/>
                    <a:pt x="1656296" y="8846107"/>
                  </a:cubicBezTo>
                  <a:cubicBezTo>
                    <a:pt x="1648804" y="8851696"/>
                    <a:pt x="1649451" y="8887833"/>
                    <a:pt x="1658136" y="8948883"/>
                  </a:cubicBezTo>
                  <a:cubicBezTo>
                    <a:pt x="1658864" y="8953988"/>
                    <a:pt x="1665782" y="8961359"/>
                    <a:pt x="1673512" y="8965260"/>
                  </a:cubicBezTo>
                  <a:cubicBezTo>
                    <a:pt x="1687182" y="8972165"/>
                    <a:pt x="1687226" y="8972469"/>
                    <a:pt x="1675087" y="8976322"/>
                  </a:cubicBezTo>
                  <a:cubicBezTo>
                    <a:pt x="1658313" y="8981647"/>
                    <a:pt x="1657003" y="8987486"/>
                    <a:pt x="1660113" y="9043031"/>
                  </a:cubicBezTo>
                  <a:lnTo>
                    <a:pt x="1662787" y="9090782"/>
                  </a:lnTo>
                  <a:lnTo>
                    <a:pt x="1688937" y="9106104"/>
                  </a:lnTo>
                  <a:cubicBezTo>
                    <a:pt x="1725476" y="9127513"/>
                    <a:pt x="1758467" y="9166085"/>
                    <a:pt x="1767144" y="9197547"/>
                  </a:cubicBezTo>
                  <a:cubicBezTo>
                    <a:pt x="1772770" y="9217946"/>
                    <a:pt x="1772811" y="9234230"/>
                    <a:pt x="1767308" y="9267025"/>
                  </a:cubicBezTo>
                  <a:cubicBezTo>
                    <a:pt x="1763358" y="9290583"/>
                    <a:pt x="1762290" y="9311913"/>
                    <a:pt x="1764933" y="9314424"/>
                  </a:cubicBezTo>
                  <a:cubicBezTo>
                    <a:pt x="1771425" y="9320597"/>
                    <a:pt x="1932045" y="9337232"/>
                    <a:pt x="2057477" y="9344724"/>
                  </a:cubicBezTo>
                  <a:cubicBezTo>
                    <a:pt x="2311964" y="9359922"/>
                    <a:pt x="2311183" y="9359836"/>
                    <a:pt x="2311183" y="9372951"/>
                  </a:cubicBezTo>
                  <a:cubicBezTo>
                    <a:pt x="2311183" y="9379372"/>
                    <a:pt x="2303869" y="9381951"/>
                    <a:pt x="2285665" y="9381951"/>
                  </a:cubicBezTo>
                  <a:cubicBezTo>
                    <a:pt x="2233223" y="9381951"/>
                    <a:pt x="1877596" y="9356721"/>
                    <a:pt x="1815594" y="9348603"/>
                  </a:cubicBezTo>
                  <a:cubicBezTo>
                    <a:pt x="1780163" y="9343961"/>
                    <a:pt x="1749046" y="9341404"/>
                    <a:pt x="1746445" y="9342919"/>
                  </a:cubicBezTo>
                  <a:cubicBezTo>
                    <a:pt x="1743844" y="9344442"/>
                    <a:pt x="1736070" y="9356733"/>
                    <a:pt x="1729171" y="9370256"/>
                  </a:cubicBezTo>
                  <a:cubicBezTo>
                    <a:pt x="1711926" y="9404053"/>
                    <a:pt x="1674228" y="9440271"/>
                    <a:pt x="1636293" y="9459492"/>
                  </a:cubicBezTo>
                  <a:cubicBezTo>
                    <a:pt x="1618822" y="9468343"/>
                    <a:pt x="1605893" y="9476952"/>
                    <a:pt x="1607563" y="9478619"/>
                  </a:cubicBezTo>
                  <a:cubicBezTo>
                    <a:pt x="1609239" y="9480278"/>
                    <a:pt x="1745257" y="9478365"/>
                    <a:pt x="1909840" y="9474328"/>
                  </a:cubicBezTo>
                  <a:cubicBezTo>
                    <a:pt x="2257046" y="9465826"/>
                    <a:pt x="3357238" y="9469790"/>
                    <a:pt x="3691095" y="9480749"/>
                  </a:cubicBezTo>
                  <a:cubicBezTo>
                    <a:pt x="4217835" y="9498036"/>
                    <a:pt x="5180137" y="9501405"/>
                    <a:pt x="5513444" y="9487131"/>
                  </a:cubicBezTo>
                  <a:close/>
                  <a:moveTo>
                    <a:pt x="2571074" y="9316218"/>
                  </a:moveTo>
                  <a:cubicBezTo>
                    <a:pt x="2453517" y="9311295"/>
                    <a:pt x="2243314" y="9293932"/>
                    <a:pt x="2168651" y="9282977"/>
                  </a:cubicBezTo>
                  <a:cubicBezTo>
                    <a:pt x="2089799" y="9271404"/>
                    <a:pt x="1991277" y="9243130"/>
                    <a:pt x="1961233" y="9223449"/>
                  </a:cubicBezTo>
                  <a:cubicBezTo>
                    <a:pt x="1885638" y="9173926"/>
                    <a:pt x="1994198" y="9116729"/>
                    <a:pt x="2218361" y="9087973"/>
                  </a:cubicBezTo>
                  <a:cubicBezTo>
                    <a:pt x="2419239" y="9062205"/>
                    <a:pt x="3446025" y="9098019"/>
                    <a:pt x="3517492" y="9133284"/>
                  </a:cubicBezTo>
                  <a:cubicBezTo>
                    <a:pt x="3529220" y="9139072"/>
                    <a:pt x="3539786" y="9146963"/>
                    <a:pt x="3540974" y="9150821"/>
                  </a:cubicBezTo>
                  <a:cubicBezTo>
                    <a:pt x="3544356" y="9161809"/>
                    <a:pt x="3525654" y="9176931"/>
                    <a:pt x="3500534" y="9183515"/>
                  </a:cubicBezTo>
                  <a:cubicBezTo>
                    <a:pt x="3435029" y="9200690"/>
                    <a:pt x="3079915" y="9221110"/>
                    <a:pt x="2849532" y="9220952"/>
                  </a:cubicBezTo>
                  <a:cubicBezTo>
                    <a:pt x="2583464" y="9220715"/>
                    <a:pt x="2506100" y="9211743"/>
                    <a:pt x="2510458" y="9181409"/>
                  </a:cubicBezTo>
                  <a:cubicBezTo>
                    <a:pt x="2513252" y="9161957"/>
                    <a:pt x="2537328" y="9154046"/>
                    <a:pt x="2627571" y="9142929"/>
                  </a:cubicBezTo>
                  <a:cubicBezTo>
                    <a:pt x="2735299" y="9129661"/>
                    <a:pt x="2849993" y="9128264"/>
                    <a:pt x="2864197" y="9140047"/>
                  </a:cubicBezTo>
                  <a:cubicBezTo>
                    <a:pt x="2869910" y="9144786"/>
                    <a:pt x="2872920" y="9150323"/>
                    <a:pt x="2870888" y="9152356"/>
                  </a:cubicBezTo>
                  <a:cubicBezTo>
                    <a:pt x="2868856" y="9154391"/>
                    <a:pt x="2826324" y="9156486"/>
                    <a:pt x="2776372" y="9157014"/>
                  </a:cubicBezTo>
                  <a:cubicBezTo>
                    <a:pt x="2695585" y="9157878"/>
                    <a:pt x="2621661" y="9165170"/>
                    <a:pt x="2587083" y="9175702"/>
                  </a:cubicBezTo>
                  <a:cubicBezTo>
                    <a:pt x="2561741" y="9183421"/>
                    <a:pt x="2595313" y="9189630"/>
                    <a:pt x="2700825" y="9196737"/>
                  </a:cubicBezTo>
                  <a:cubicBezTo>
                    <a:pt x="2814560" y="9204401"/>
                    <a:pt x="3004133" y="9199229"/>
                    <a:pt x="3295063" y="9180530"/>
                  </a:cubicBezTo>
                  <a:cubicBezTo>
                    <a:pt x="3441715" y="9171105"/>
                    <a:pt x="3475209" y="9166470"/>
                    <a:pt x="3479008" y="9155071"/>
                  </a:cubicBezTo>
                  <a:cubicBezTo>
                    <a:pt x="3482356" y="9145029"/>
                    <a:pt x="3456809" y="9142108"/>
                    <a:pt x="3245560" y="9128365"/>
                  </a:cubicBezTo>
                  <a:cubicBezTo>
                    <a:pt x="2937556" y="9108326"/>
                    <a:pt x="2804389" y="9103664"/>
                    <a:pt x="2539155" y="9103626"/>
                  </a:cubicBezTo>
                  <a:cubicBezTo>
                    <a:pt x="2273512" y="9103626"/>
                    <a:pt x="2189562" y="9109481"/>
                    <a:pt x="2088592" y="9135247"/>
                  </a:cubicBezTo>
                  <a:cubicBezTo>
                    <a:pt x="1890948" y="9185681"/>
                    <a:pt x="1982224" y="9244742"/>
                    <a:pt x="2301899" y="9273269"/>
                  </a:cubicBezTo>
                  <a:cubicBezTo>
                    <a:pt x="2516676" y="9292436"/>
                    <a:pt x="2649879" y="9296876"/>
                    <a:pt x="2910138" y="9293544"/>
                  </a:cubicBezTo>
                  <a:cubicBezTo>
                    <a:pt x="3168391" y="9290238"/>
                    <a:pt x="3296226" y="9282753"/>
                    <a:pt x="3505460" y="9258690"/>
                  </a:cubicBezTo>
                  <a:cubicBezTo>
                    <a:pt x="3741941" y="9231493"/>
                    <a:pt x="4040871" y="9176094"/>
                    <a:pt x="4211523" y="9127844"/>
                  </a:cubicBezTo>
                  <a:cubicBezTo>
                    <a:pt x="4306727" y="9100925"/>
                    <a:pt x="4365578" y="9091266"/>
                    <a:pt x="4365578" y="9102557"/>
                  </a:cubicBezTo>
                  <a:cubicBezTo>
                    <a:pt x="4365578" y="9110711"/>
                    <a:pt x="4294376" y="9133626"/>
                    <a:pt x="4170657" y="9165287"/>
                  </a:cubicBezTo>
                  <a:cubicBezTo>
                    <a:pt x="3925098" y="9228124"/>
                    <a:pt x="3610283" y="9278418"/>
                    <a:pt x="3295063" y="9305166"/>
                  </a:cubicBezTo>
                  <a:cubicBezTo>
                    <a:pt x="3186022" y="9314418"/>
                    <a:pt x="2703899" y="9321779"/>
                    <a:pt x="2571074" y="9316219"/>
                  </a:cubicBezTo>
                  <a:close/>
                  <a:moveTo>
                    <a:pt x="1567279" y="9384774"/>
                  </a:moveTo>
                  <a:cubicBezTo>
                    <a:pt x="1598045" y="9371943"/>
                    <a:pt x="1628345" y="9341983"/>
                    <a:pt x="1646529" y="9306411"/>
                  </a:cubicBezTo>
                  <a:cubicBezTo>
                    <a:pt x="1663794" y="9272639"/>
                    <a:pt x="1666714" y="9233513"/>
                    <a:pt x="1651970" y="9233513"/>
                  </a:cubicBezTo>
                  <a:cubicBezTo>
                    <a:pt x="1646759" y="9233513"/>
                    <a:pt x="1640939" y="9237565"/>
                    <a:pt x="1639039" y="9242515"/>
                  </a:cubicBezTo>
                  <a:cubicBezTo>
                    <a:pt x="1634417" y="9254560"/>
                    <a:pt x="1576421" y="9283014"/>
                    <a:pt x="1556584" y="9282972"/>
                  </a:cubicBezTo>
                  <a:cubicBezTo>
                    <a:pt x="1503825" y="9282972"/>
                    <a:pt x="1455119" y="9247995"/>
                    <a:pt x="1447969" y="9205233"/>
                  </a:cubicBezTo>
                  <a:cubicBezTo>
                    <a:pt x="1441043" y="9163803"/>
                    <a:pt x="1440349" y="9162842"/>
                    <a:pt x="1424836" y="9173140"/>
                  </a:cubicBezTo>
                  <a:cubicBezTo>
                    <a:pt x="1401455" y="9188662"/>
                    <a:pt x="1382987" y="9231457"/>
                    <a:pt x="1383013" y="9270059"/>
                  </a:cubicBezTo>
                  <a:cubicBezTo>
                    <a:pt x="1383036" y="9309951"/>
                    <a:pt x="1395734" y="9335342"/>
                    <a:pt x="1427326" y="9358697"/>
                  </a:cubicBezTo>
                  <a:cubicBezTo>
                    <a:pt x="1473556" y="9392876"/>
                    <a:pt x="1524908" y="9402442"/>
                    <a:pt x="1567280" y="9384774"/>
                  </a:cubicBezTo>
                  <a:close/>
                  <a:moveTo>
                    <a:pt x="7836090" y="9321956"/>
                  </a:moveTo>
                  <a:cubicBezTo>
                    <a:pt x="7854871" y="9310377"/>
                    <a:pt x="7871822" y="9292608"/>
                    <a:pt x="7884910" y="9270785"/>
                  </a:cubicBezTo>
                  <a:cubicBezTo>
                    <a:pt x="7908644" y="9231214"/>
                    <a:pt x="7914525" y="9205760"/>
                    <a:pt x="7905447" y="9181885"/>
                  </a:cubicBezTo>
                  <a:lnTo>
                    <a:pt x="7898804" y="9164416"/>
                  </a:lnTo>
                  <a:lnTo>
                    <a:pt x="7872254" y="9191727"/>
                  </a:lnTo>
                  <a:cubicBezTo>
                    <a:pt x="7832644" y="9232477"/>
                    <a:pt x="7780081" y="9242024"/>
                    <a:pt x="7731010" y="9217385"/>
                  </a:cubicBezTo>
                  <a:cubicBezTo>
                    <a:pt x="7708795" y="9206229"/>
                    <a:pt x="7682336" y="9173620"/>
                    <a:pt x="7682222" y="9157252"/>
                  </a:cubicBezTo>
                  <a:cubicBezTo>
                    <a:pt x="7682151" y="9149857"/>
                    <a:pt x="7679597" y="9139808"/>
                    <a:pt x="7676506" y="9134923"/>
                  </a:cubicBezTo>
                  <a:cubicBezTo>
                    <a:pt x="7671745" y="9127401"/>
                    <a:pt x="7669329" y="9127332"/>
                    <a:pt x="7660723" y="9134483"/>
                  </a:cubicBezTo>
                  <a:cubicBezTo>
                    <a:pt x="7641403" y="9150511"/>
                    <a:pt x="7630672" y="9180330"/>
                    <a:pt x="7630582" y="9218231"/>
                  </a:cubicBezTo>
                  <a:cubicBezTo>
                    <a:pt x="7630489" y="9262329"/>
                    <a:pt x="7643547" y="9288689"/>
                    <a:pt x="7675975" y="9309771"/>
                  </a:cubicBezTo>
                  <a:cubicBezTo>
                    <a:pt x="7736100" y="9348858"/>
                    <a:pt x="7786283" y="9352680"/>
                    <a:pt x="7836092" y="9321966"/>
                  </a:cubicBezTo>
                  <a:close/>
                  <a:moveTo>
                    <a:pt x="6831473" y="8670280"/>
                  </a:moveTo>
                  <a:cubicBezTo>
                    <a:pt x="7144583" y="8666565"/>
                    <a:pt x="7459240" y="8661622"/>
                    <a:pt x="7530711" y="8659289"/>
                  </a:cubicBezTo>
                  <a:lnTo>
                    <a:pt x="7660658" y="8655054"/>
                  </a:lnTo>
                  <a:lnTo>
                    <a:pt x="7659033" y="8537506"/>
                  </a:lnTo>
                  <a:cubicBezTo>
                    <a:pt x="7658135" y="8472854"/>
                    <a:pt x="7655990" y="8416104"/>
                    <a:pt x="7654266" y="8411393"/>
                  </a:cubicBezTo>
                  <a:cubicBezTo>
                    <a:pt x="7651722" y="8404436"/>
                    <a:pt x="7636941" y="8403571"/>
                    <a:pt x="7575456" y="8406788"/>
                  </a:cubicBezTo>
                  <a:cubicBezTo>
                    <a:pt x="7445821" y="8413571"/>
                    <a:pt x="7196619" y="8422648"/>
                    <a:pt x="6871702" y="8432416"/>
                  </a:cubicBezTo>
                  <a:cubicBezTo>
                    <a:pt x="6699832" y="8437584"/>
                    <a:pt x="6450612" y="8445912"/>
                    <a:pt x="6317881" y="8450929"/>
                  </a:cubicBezTo>
                  <a:cubicBezTo>
                    <a:pt x="5848809" y="8468648"/>
                    <a:pt x="5421602" y="8480886"/>
                    <a:pt x="4801835" y="8494357"/>
                  </a:cubicBezTo>
                  <a:cubicBezTo>
                    <a:pt x="4713347" y="8496275"/>
                    <a:pt x="4503112" y="8502108"/>
                    <a:pt x="4334645" y="8507305"/>
                  </a:cubicBezTo>
                  <a:cubicBezTo>
                    <a:pt x="3974931" y="8518404"/>
                    <a:pt x="3540306" y="8519330"/>
                    <a:pt x="3053741" y="8510033"/>
                  </a:cubicBezTo>
                  <a:cubicBezTo>
                    <a:pt x="2371445" y="8496998"/>
                    <a:pt x="1996456" y="8491248"/>
                    <a:pt x="1823712" y="8491177"/>
                  </a:cubicBezTo>
                  <a:lnTo>
                    <a:pt x="1648721" y="8491177"/>
                  </a:lnTo>
                  <a:lnTo>
                    <a:pt x="1650443" y="8576244"/>
                  </a:lnTo>
                  <a:lnTo>
                    <a:pt x="1652165" y="8661311"/>
                  </a:lnTo>
                  <a:lnTo>
                    <a:pt x="1840897" y="8665990"/>
                  </a:lnTo>
                  <a:cubicBezTo>
                    <a:pt x="2511143" y="8682609"/>
                    <a:pt x="5572661" y="8685281"/>
                    <a:pt x="6831474" y="8670350"/>
                  </a:cubicBezTo>
                  <a:close/>
                  <a:moveTo>
                    <a:pt x="8124754" y="8645730"/>
                  </a:moveTo>
                  <a:cubicBezTo>
                    <a:pt x="8408659" y="8635340"/>
                    <a:pt x="8665975" y="8621101"/>
                    <a:pt x="8741234" y="8611610"/>
                  </a:cubicBezTo>
                  <a:cubicBezTo>
                    <a:pt x="8867750" y="8595656"/>
                    <a:pt x="8957686" y="8558729"/>
                    <a:pt x="9019239" y="8497466"/>
                  </a:cubicBezTo>
                  <a:cubicBezTo>
                    <a:pt x="9055079" y="8461793"/>
                    <a:pt x="9086978" y="8406778"/>
                    <a:pt x="9086978" y="8380638"/>
                  </a:cubicBezTo>
                  <a:lnTo>
                    <a:pt x="9086978" y="8365403"/>
                  </a:lnTo>
                  <a:lnTo>
                    <a:pt x="8680120" y="8369247"/>
                  </a:lnTo>
                  <a:cubicBezTo>
                    <a:pt x="8300834" y="8372832"/>
                    <a:pt x="7947088" y="8382003"/>
                    <a:pt x="7900440" y="8389463"/>
                  </a:cubicBezTo>
                  <a:lnTo>
                    <a:pt x="7880330" y="8392679"/>
                  </a:lnTo>
                  <a:lnTo>
                    <a:pt x="7880330" y="8452720"/>
                  </a:lnTo>
                  <a:cubicBezTo>
                    <a:pt x="7880330" y="8485743"/>
                    <a:pt x="7882164" y="8544081"/>
                    <a:pt x="7884369" y="8582361"/>
                  </a:cubicBezTo>
                  <a:lnTo>
                    <a:pt x="7888380" y="8651963"/>
                  </a:lnTo>
                  <a:lnTo>
                    <a:pt x="7923015" y="8651963"/>
                  </a:lnTo>
                  <a:cubicBezTo>
                    <a:pt x="7942065" y="8651963"/>
                    <a:pt x="8032834" y="8649155"/>
                    <a:pt x="8124725" y="8645793"/>
                  </a:cubicBezTo>
                  <a:close/>
                  <a:moveTo>
                    <a:pt x="4139718" y="8488050"/>
                  </a:moveTo>
                  <a:cubicBezTo>
                    <a:pt x="4323500" y="8482984"/>
                    <a:pt x="4711948" y="8473215"/>
                    <a:pt x="5002936" y="8466344"/>
                  </a:cubicBezTo>
                  <a:cubicBezTo>
                    <a:pt x="5522529" y="8454071"/>
                    <a:pt x="5736667" y="8447590"/>
                    <a:pt x="6429257" y="8423167"/>
                  </a:cubicBezTo>
                  <a:cubicBezTo>
                    <a:pt x="6619845" y="8416447"/>
                    <a:pt x="6877418" y="8408073"/>
                    <a:pt x="7001641" y="8404559"/>
                  </a:cubicBezTo>
                  <a:cubicBezTo>
                    <a:pt x="7263173" y="8397165"/>
                    <a:pt x="7645440" y="8380321"/>
                    <a:pt x="7652634" y="8375876"/>
                  </a:cubicBezTo>
                  <a:cubicBezTo>
                    <a:pt x="7658577" y="8372202"/>
                    <a:pt x="7659148" y="8294040"/>
                    <a:pt x="7653532" y="8253073"/>
                  </a:cubicBezTo>
                  <a:lnTo>
                    <a:pt x="7649501" y="8223664"/>
                  </a:lnTo>
                  <a:lnTo>
                    <a:pt x="7608670" y="8227422"/>
                  </a:lnTo>
                  <a:cubicBezTo>
                    <a:pt x="7472093" y="8239996"/>
                    <a:pt x="7031505" y="8259129"/>
                    <a:pt x="6664400" y="8268429"/>
                  </a:cubicBezTo>
                  <a:cubicBezTo>
                    <a:pt x="6518055" y="8272138"/>
                    <a:pt x="6150491" y="8283296"/>
                    <a:pt x="5847591" y="8293226"/>
                  </a:cubicBezTo>
                  <a:cubicBezTo>
                    <a:pt x="4958202" y="8322387"/>
                    <a:pt x="4770960" y="8325572"/>
                    <a:pt x="4043806" y="8323902"/>
                  </a:cubicBezTo>
                  <a:cubicBezTo>
                    <a:pt x="3667733" y="8323039"/>
                    <a:pt x="2974374" y="8323462"/>
                    <a:pt x="2503008" y="8324816"/>
                  </a:cubicBezTo>
                  <a:lnTo>
                    <a:pt x="1645978" y="8327298"/>
                  </a:lnTo>
                  <a:lnTo>
                    <a:pt x="1644158" y="8382912"/>
                  </a:lnTo>
                  <a:cubicBezTo>
                    <a:pt x="1641142" y="8475059"/>
                    <a:pt x="1595197" y="8463709"/>
                    <a:pt x="1990822" y="8468553"/>
                  </a:cubicBezTo>
                  <a:cubicBezTo>
                    <a:pt x="2178932" y="8470869"/>
                    <a:pt x="2479029" y="8475738"/>
                    <a:pt x="2657706" y="8479394"/>
                  </a:cubicBezTo>
                  <a:cubicBezTo>
                    <a:pt x="2836383" y="8483052"/>
                    <a:pt x="3159393" y="8488106"/>
                    <a:pt x="3375508" y="8490626"/>
                  </a:cubicBezTo>
                  <a:cubicBezTo>
                    <a:pt x="3591622" y="8493149"/>
                    <a:pt x="3776796" y="8495674"/>
                    <a:pt x="3787006" y="8496238"/>
                  </a:cubicBezTo>
                  <a:cubicBezTo>
                    <a:pt x="3797217" y="8496796"/>
                    <a:pt x="3955937" y="8493118"/>
                    <a:pt x="4139718" y="8488052"/>
                  </a:cubicBezTo>
                  <a:close/>
                  <a:moveTo>
                    <a:pt x="4275853" y="8296937"/>
                  </a:moveTo>
                  <a:cubicBezTo>
                    <a:pt x="4945773" y="8295837"/>
                    <a:pt x="5198238" y="8293205"/>
                    <a:pt x="5417528" y="8285073"/>
                  </a:cubicBezTo>
                  <a:cubicBezTo>
                    <a:pt x="5996582" y="8263598"/>
                    <a:pt x="6228432" y="8255966"/>
                    <a:pt x="6580862" y="8246783"/>
                  </a:cubicBezTo>
                  <a:cubicBezTo>
                    <a:pt x="7112343" y="8232934"/>
                    <a:pt x="7626124" y="8209018"/>
                    <a:pt x="7645184" y="8197240"/>
                  </a:cubicBezTo>
                  <a:cubicBezTo>
                    <a:pt x="7661164" y="8187365"/>
                    <a:pt x="7650140" y="8170244"/>
                    <a:pt x="7617535" y="8154295"/>
                  </a:cubicBezTo>
                  <a:cubicBezTo>
                    <a:pt x="7596407" y="8143962"/>
                    <a:pt x="7570871" y="8123575"/>
                    <a:pt x="7549561" y="8100033"/>
                  </a:cubicBezTo>
                  <a:lnTo>
                    <a:pt x="7515429" y="8062320"/>
                  </a:lnTo>
                  <a:lnTo>
                    <a:pt x="7448815" y="8066160"/>
                  </a:lnTo>
                  <a:cubicBezTo>
                    <a:pt x="7412177" y="8068264"/>
                    <a:pt x="7258286" y="8081152"/>
                    <a:pt x="7106837" y="8094785"/>
                  </a:cubicBezTo>
                  <a:cubicBezTo>
                    <a:pt x="6561193" y="8143905"/>
                    <a:pt x="6372344" y="8153116"/>
                    <a:pt x="5640294" y="8166313"/>
                  </a:cubicBezTo>
                  <a:cubicBezTo>
                    <a:pt x="5298638" y="8172473"/>
                    <a:pt x="5037629" y="8181911"/>
                    <a:pt x="4783264" y="8197309"/>
                  </a:cubicBezTo>
                  <a:cubicBezTo>
                    <a:pt x="4312176" y="8225825"/>
                    <a:pt x="4258096" y="8226868"/>
                    <a:pt x="3474514" y="8222582"/>
                  </a:cubicBezTo>
                  <a:cubicBezTo>
                    <a:pt x="2864785" y="8219247"/>
                    <a:pt x="2688916" y="8220222"/>
                    <a:pt x="2472067" y="8228149"/>
                  </a:cubicBezTo>
                  <a:cubicBezTo>
                    <a:pt x="2327424" y="8233435"/>
                    <a:pt x="2100571" y="8237896"/>
                    <a:pt x="1967949" y="8238058"/>
                  </a:cubicBezTo>
                  <a:lnTo>
                    <a:pt x="1726818" y="8238363"/>
                  </a:lnTo>
                  <a:lnTo>
                    <a:pt x="1698773" y="8263967"/>
                  </a:lnTo>
                  <a:cubicBezTo>
                    <a:pt x="1683348" y="8278049"/>
                    <a:pt x="1669822" y="8291699"/>
                    <a:pt x="1668714" y="8294301"/>
                  </a:cubicBezTo>
                  <a:cubicBezTo>
                    <a:pt x="1665259" y="8302418"/>
                    <a:pt x="1862120" y="8303766"/>
                    <a:pt x="2651517" y="8301020"/>
                  </a:cubicBezTo>
                  <a:cubicBezTo>
                    <a:pt x="3071833" y="8299564"/>
                    <a:pt x="3802784" y="8297722"/>
                    <a:pt x="4275853" y="8296942"/>
                  </a:cubicBezTo>
                  <a:close/>
                  <a:moveTo>
                    <a:pt x="2684685" y="8199947"/>
                  </a:moveTo>
                  <a:cubicBezTo>
                    <a:pt x="2882904" y="8194226"/>
                    <a:pt x="3065211" y="8194079"/>
                    <a:pt x="3461272" y="8199321"/>
                  </a:cubicBezTo>
                  <a:cubicBezTo>
                    <a:pt x="4002274" y="8206476"/>
                    <a:pt x="4301865" y="8202674"/>
                    <a:pt x="4591438" y="8184974"/>
                  </a:cubicBezTo>
                  <a:cubicBezTo>
                    <a:pt x="4673119" y="8179982"/>
                    <a:pt x="4809563" y="8171708"/>
                    <a:pt x="4894647" y="8166590"/>
                  </a:cubicBezTo>
                  <a:cubicBezTo>
                    <a:pt x="5057788" y="8156776"/>
                    <a:pt x="5350712" y="8147449"/>
                    <a:pt x="5680516" y="8141563"/>
                  </a:cubicBezTo>
                  <a:cubicBezTo>
                    <a:pt x="6349425" y="8129628"/>
                    <a:pt x="6627548" y="8115601"/>
                    <a:pt x="7150153" y="8067444"/>
                  </a:cubicBezTo>
                  <a:cubicBezTo>
                    <a:pt x="7277778" y="8055685"/>
                    <a:pt x="7410046" y="8043886"/>
                    <a:pt x="7444080" y="8041225"/>
                  </a:cubicBezTo>
                  <a:cubicBezTo>
                    <a:pt x="7501022" y="8036773"/>
                    <a:pt x="7505830" y="8035401"/>
                    <a:pt x="7504341" y="8024015"/>
                  </a:cubicBezTo>
                  <a:cubicBezTo>
                    <a:pt x="7503461" y="8017209"/>
                    <a:pt x="7501731" y="7994143"/>
                    <a:pt x="7500517" y="7972757"/>
                  </a:cubicBezTo>
                  <a:cubicBezTo>
                    <a:pt x="7499298" y="7951371"/>
                    <a:pt x="7496790" y="7932356"/>
                    <a:pt x="7494935" y="7930503"/>
                  </a:cubicBezTo>
                  <a:cubicBezTo>
                    <a:pt x="7491496" y="7927065"/>
                    <a:pt x="7296413" y="7939111"/>
                    <a:pt x="6831474" y="7971476"/>
                  </a:cubicBezTo>
                  <a:cubicBezTo>
                    <a:pt x="6413067" y="8000602"/>
                    <a:pt x="6205677" y="8013895"/>
                    <a:pt x="6017760" y="8023636"/>
                  </a:cubicBezTo>
                  <a:cubicBezTo>
                    <a:pt x="5747772" y="8037633"/>
                    <a:pt x="5697358" y="8039370"/>
                    <a:pt x="5368025" y="8046006"/>
                  </a:cubicBezTo>
                  <a:cubicBezTo>
                    <a:pt x="5199558" y="8049402"/>
                    <a:pt x="5001854" y="8054861"/>
                    <a:pt x="4928681" y="8058141"/>
                  </a:cubicBezTo>
                  <a:cubicBezTo>
                    <a:pt x="4536054" y="8075737"/>
                    <a:pt x="4370067" y="8076750"/>
                    <a:pt x="3902944" y="8064388"/>
                  </a:cubicBezTo>
                  <a:cubicBezTo>
                    <a:pt x="3651993" y="8057749"/>
                    <a:pt x="3297694" y="8049342"/>
                    <a:pt x="3115614" y="8045707"/>
                  </a:cubicBezTo>
                  <a:cubicBezTo>
                    <a:pt x="2933534" y="8042071"/>
                    <a:pt x="2645330" y="8034936"/>
                    <a:pt x="2475162" y="8029853"/>
                  </a:cubicBezTo>
                  <a:cubicBezTo>
                    <a:pt x="2304993" y="8024768"/>
                    <a:pt x="2075751" y="8018834"/>
                    <a:pt x="1965734" y="8016665"/>
                  </a:cubicBezTo>
                  <a:lnTo>
                    <a:pt x="1765704" y="8012723"/>
                  </a:lnTo>
                  <a:lnTo>
                    <a:pt x="1770814" y="8036929"/>
                  </a:lnTo>
                  <a:cubicBezTo>
                    <a:pt x="1779381" y="8077506"/>
                    <a:pt x="1774904" y="8121893"/>
                    <a:pt x="1757984" y="8164181"/>
                  </a:cubicBezTo>
                  <a:cubicBezTo>
                    <a:pt x="1749133" y="8186301"/>
                    <a:pt x="1741892" y="8206654"/>
                    <a:pt x="1741892" y="8209411"/>
                  </a:cubicBezTo>
                  <a:cubicBezTo>
                    <a:pt x="1741892" y="8215797"/>
                    <a:pt x="2345572" y="8209732"/>
                    <a:pt x="2684687" y="8199952"/>
                  </a:cubicBezTo>
                  <a:close/>
                  <a:moveTo>
                    <a:pt x="1430260" y="8183318"/>
                  </a:moveTo>
                  <a:cubicBezTo>
                    <a:pt x="1453475" y="8112847"/>
                    <a:pt x="1478851" y="8090453"/>
                    <a:pt x="1526504" y="8098389"/>
                  </a:cubicBezTo>
                  <a:cubicBezTo>
                    <a:pt x="1572112" y="8105984"/>
                    <a:pt x="1599164" y="8123608"/>
                    <a:pt x="1612915" y="8154688"/>
                  </a:cubicBezTo>
                  <a:cubicBezTo>
                    <a:pt x="1619684" y="8169985"/>
                    <a:pt x="1628375" y="8181450"/>
                    <a:pt x="1632229" y="8180166"/>
                  </a:cubicBezTo>
                  <a:cubicBezTo>
                    <a:pt x="1643032" y="8176566"/>
                    <a:pt x="1667265" y="8125121"/>
                    <a:pt x="1667460" y="8105371"/>
                  </a:cubicBezTo>
                  <a:cubicBezTo>
                    <a:pt x="1667900" y="8061442"/>
                    <a:pt x="1631996" y="8023089"/>
                    <a:pt x="1570709" y="8002008"/>
                  </a:cubicBezTo>
                  <a:cubicBezTo>
                    <a:pt x="1528522" y="7987496"/>
                    <a:pt x="1504642" y="7986908"/>
                    <a:pt x="1468939" y="7999504"/>
                  </a:cubicBezTo>
                  <a:cubicBezTo>
                    <a:pt x="1415420" y="8018383"/>
                    <a:pt x="1389161" y="8057458"/>
                    <a:pt x="1389200" y="8118160"/>
                  </a:cubicBezTo>
                  <a:cubicBezTo>
                    <a:pt x="1389224" y="8168503"/>
                    <a:pt x="1419379" y="8216345"/>
                    <a:pt x="1430260" y="8183319"/>
                  </a:cubicBezTo>
                  <a:close/>
                  <a:moveTo>
                    <a:pt x="7651399" y="8047209"/>
                  </a:moveTo>
                  <a:cubicBezTo>
                    <a:pt x="7651469" y="8005246"/>
                    <a:pt x="7703402" y="7959368"/>
                    <a:pt x="7756651" y="7954253"/>
                  </a:cubicBezTo>
                  <a:cubicBezTo>
                    <a:pt x="7793321" y="7950731"/>
                    <a:pt x="7819308" y="7960211"/>
                    <a:pt x="7839834" y="7984599"/>
                  </a:cubicBezTo>
                  <a:cubicBezTo>
                    <a:pt x="7860106" y="8008686"/>
                    <a:pt x="7872633" y="8007409"/>
                    <a:pt x="7877636" y="7980743"/>
                  </a:cubicBezTo>
                  <a:cubicBezTo>
                    <a:pt x="7883674" y="7948570"/>
                    <a:pt x="7876163" y="7928515"/>
                    <a:pt x="7847291" y="7899642"/>
                  </a:cubicBezTo>
                  <a:cubicBezTo>
                    <a:pt x="7827241" y="7879596"/>
                    <a:pt x="7811068" y="7870549"/>
                    <a:pt x="7776533" y="7860062"/>
                  </a:cubicBezTo>
                  <a:cubicBezTo>
                    <a:pt x="7736938" y="7848038"/>
                    <a:pt x="7728194" y="7847322"/>
                    <a:pt x="7700851" y="7853882"/>
                  </a:cubicBezTo>
                  <a:cubicBezTo>
                    <a:pt x="7636138" y="7869404"/>
                    <a:pt x="7602152" y="7910475"/>
                    <a:pt x="7601974" y="7973375"/>
                  </a:cubicBezTo>
                  <a:cubicBezTo>
                    <a:pt x="7601881" y="8011068"/>
                    <a:pt x="7607422" y="8027193"/>
                    <a:pt x="7628476" y="8050302"/>
                  </a:cubicBezTo>
                  <a:cubicBezTo>
                    <a:pt x="7645228" y="8068693"/>
                    <a:pt x="7651371" y="8067865"/>
                    <a:pt x="7651399" y="8047208"/>
                  </a:cubicBezTo>
                  <a:close/>
                  <a:moveTo>
                    <a:pt x="5411340" y="6696533"/>
                  </a:moveTo>
                  <a:cubicBezTo>
                    <a:pt x="5504933" y="6693129"/>
                    <a:pt x="5755545" y="6682160"/>
                    <a:pt x="5968255" y="6672154"/>
                  </a:cubicBezTo>
                  <a:cubicBezTo>
                    <a:pt x="6457157" y="6649159"/>
                    <a:pt x="6730406" y="6641127"/>
                    <a:pt x="7196562" y="6636044"/>
                  </a:cubicBezTo>
                  <a:cubicBezTo>
                    <a:pt x="7546167" y="6632232"/>
                    <a:pt x="7566755" y="6631401"/>
                    <a:pt x="7549275" y="6621791"/>
                  </a:cubicBezTo>
                  <a:cubicBezTo>
                    <a:pt x="7539064" y="6616180"/>
                    <a:pt x="7517388" y="6599848"/>
                    <a:pt x="7501105" y="6585503"/>
                  </a:cubicBezTo>
                  <a:lnTo>
                    <a:pt x="7471500" y="6559422"/>
                  </a:lnTo>
                  <a:lnTo>
                    <a:pt x="7340219" y="6564388"/>
                  </a:lnTo>
                  <a:cubicBezTo>
                    <a:pt x="7268014" y="6567119"/>
                    <a:pt x="6689615" y="6569648"/>
                    <a:pt x="6054886" y="6570005"/>
                  </a:cubicBezTo>
                  <a:cubicBezTo>
                    <a:pt x="4886518" y="6570665"/>
                    <a:pt x="4829574" y="6571579"/>
                    <a:pt x="4485647" y="6594966"/>
                  </a:cubicBezTo>
                  <a:cubicBezTo>
                    <a:pt x="4313455" y="6606681"/>
                    <a:pt x="4150737" y="6607438"/>
                    <a:pt x="4074744" y="6596884"/>
                  </a:cubicBezTo>
                  <a:cubicBezTo>
                    <a:pt x="4037539" y="6591714"/>
                    <a:pt x="3960305" y="6588989"/>
                    <a:pt x="3864354" y="6589466"/>
                  </a:cubicBezTo>
                  <a:cubicBezTo>
                    <a:pt x="3699265" y="6590279"/>
                    <a:pt x="3618429" y="6598233"/>
                    <a:pt x="3459044" y="6629316"/>
                  </a:cubicBezTo>
                  <a:cubicBezTo>
                    <a:pt x="3354900" y="6649626"/>
                    <a:pt x="3319816" y="6652029"/>
                    <a:pt x="3319816" y="6638857"/>
                  </a:cubicBezTo>
                  <a:cubicBezTo>
                    <a:pt x="3319816" y="6628097"/>
                    <a:pt x="3320848" y="6627848"/>
                    <a:pt x="3474514" y="6601723"/>
                  </a:cubicBezTo>
                  <a:cubicBezTo>
                    <a:pt x="3736096" y="6557251"/>
                    <a:pt x="3860044" y="6553154"/>
                    <a:pt x="4148909" y="6579441"/>
                  </a:cubicBezTo>
                  <a:cubicBezTo>
                    <a:pt x="4203627" y="6584421"/>
                    <a:pt x="4257734" y="6583697"/>
                    <a:pt x="4384051" y="6576296"/>
                  </a:cubicBezTo>
                  <a:cubicBezTo>
                    <a:pt x="4887510" y="6546796"/>
                    <a:pt x="4841258" y="6547638"/>
                    <a:pt x="6107484" y="6544914"/>
                  </a:cubicBezTo>
                  <a:cubicBezTo>
                    <a:pt x="6774544" y="6543492"/>
                    <a:pt x="7350951" y="6540214"/>
                    <a:pt x="7388388" y="6537659"/>
                  </a:cubicBezTo>
                  <a:cubicBezTo>
                    <a:pt x="7443721" y="6533882"/>
                    <a:pt x="7456185" y="6531276"/>
                    <a:pt x="7455009" y="6523732"/>
                  </a:cubicBezTo>
                  <a:cubicBezTo>
                    <a:pt x="7452907" y="6510236"/>
                    <a:pt x="7439843" y="6447831"/>
                    <a:pt x="7437071" y="6438038"/>
                  </a:cubicBezTo>
                  <a:cubicBezTo>
                    <a:pt x="7435123" y="6431154"/>
                    <a:pt x="7413660" y="6430593"/>
                    <a:pt x="7315633" y="6434851"/>
                  </a:cubicBezTo>
                  <a:cubicBezTo>
                    <a:pt x="7250144" y="6437696"/>
                    <a:pt x="6751030" y="6438779"/>
                    <a:pt x="6206491" y="6437255"/>
                  </a:cubicBezTo>
                  <a:cubicBezTo>
                    <a:pt x="5661952" y="6435731"/>
                    <a:pt x="5134275" y="6434379"/>
                    <a:pt x="5033876" y="6434251"/>
                  </a:cubicBezTo>
                  <a:cubicBezTo>
                    <a:pt x="4933477" y="6434014"/>
                    <a:pt x="4713495" y="6437652"/>
                    <a:pt x="4545028" y="6442087"/>
                  </a:cubicBezTo>
                  <a:cubicBezTo>
                    <a:pt x="4273557" y="6449233"/>
                    <a:pt x="4164382" y="6454102"/>
                    <a:pt x="4002036" y="6466305"/>
                  </a:cubicBezTo>
                  <a:cubicBezTo>
                    <a:pt x="3963782" y="6469181"/>
                    <a:pt x="3957173" y="6468222"/>
                    <a:pt x="3957173" y="6459866"/>
                  </a:cubicBezTo>
                  <a:cubicBezTo>
                    <a:pt x="3957173" y="6441224"/>
                    <a:pt x="4059636" y="6432377"/>
                    <a:pt x="4363538" y="6424770"/>
                  </a:cubicBezTo>
                  <a:cubicBezTo>
                    <a:pt x="4496849" y="6421434"/>
                    <a:pt x="4680631" y="6415931"/>
                    <a:pt x="4771943" y="6412546"/>
                  </a:cubicBezTo>
                  <a:cubicBezTo>
                    <a:pt x="4881121" y="6408496"/>
                    <a:pt x="5119105" y="6408420"/>
                    <a:pt x="5467032" y="6412309"/>
                  </a:cubicBezTo>
                  <a:cubicBezTo>
                    <a:pt x="6042135" y="6418765"/>
                    <a:pt x="7275386" y="6416651"/>
                    <a:pt x="7377559" y="6409035"/>
                  </a:cubicBezTo>
                  <a:cubicBezTo>
                    <a:pt x="7412444" y="6406435"/>
                    <a:pt x="7440986" y="6402046"/>
                    <a:pt x="7440986" y="6399281"/>
                  </a:cubicBezTo>
                  <a:cubicBezTo>
                    <a:pt x="7440986" y="6396517"/>
                    <a:pt x="7446577" y="6379315"/>
                    <a:pt x="7453411" y="6361053"/>
                  </a:cubicBezTo>
                  <a:cubicBezTo>
                    <a:pt x="7472008" y="6311357"/>
                    <a:pt x="7502527" y="6279287"/>
                    <a:pt x="7546468" y="6263270"/>
                  </a:cubicBezTo>
                  <a:cubicBezTo>
                    <a:pt x="7579316" y="6251296"/>
                    <a:pt x="7583308" y="6247990"/>
                    <a:pt x="7583308" y="6232772"/>
                  </a:cubicBezTo>
                  <a:cubicBezTo>
                    <a:pt x="7583308" y="6223381"/>
                    <a:pt x="7579827" y="6214536"/>
                    <a:pt x="7575572" y="6213111"/>
                  </a:cubicBezTo>
                  <a:cubicBezTo>
                    <a:pt x="7571318" y="6211689"/>
                    <a:pt x="7531639" y="6212807"/>
                    <a:pt x="7487395" y="6215602"/>
                  </a:cubicBezTo>
                  <a:cubicBezTo>
                    <a:pt x="7298786" y="6227513"/>
                    <a:pt x="6785902" y="6220124"/>
                    <a:pt x="6711389" y="6204423"/>
                  </a:cubicBezTo>
                  <a:cubicBezTo>
                    <a:pt x="6697917" y="6201583"/>
                    <a:pt x="6697416" y="6200369"/>
                    <a:pt x="6706128" y="6191658"/>
                  </a:cubicBezTo>
                  <a:cubicBezTo>
                    <a:pt x="6714641" y="6183148"/>
                    <a:pt x="6728900" y="6182812"/>
                    <a:pt x="6829306" y="6188769"/>
                  </a:cubicBezTo>
                  <a:cubicBezTo>
                    <a:pt x="7043387" y="6201466"/>
                    <a:pt x="7195977" y="6203448"/>
                    <a:pt x="7382200" y="6195955"/>
                  </a:cubicBezTo>
                  <a:cubicBezTo>
                    <a:pt x="7487083" y="6191734"/>
                    <a:pt x="7571164" y="6185746"/>
                    <a:pt x="7575483" y="6182189"/>
                  </a:cubicBezTo>
                  <a:cubicBezTo>
                    <a:pt x="7581366" y="6177345"/>
                    <a:pt x="7582360" y="6135796"/>
                    <a:pt x="7579795" y="6001802"/>
                  </a:cubicBezTo>
                  <a:cubicBezTo>
                    <a:pt x="7577963" y="5906051"/>
                    <a:pt x="7574522" y="5825787"/>
                    <a:pt x="7572151" y="5823440"/>
                  </a:cubicBezTo>
                  <a:cubicBezTo>
                    <a:pt x="7564468" y="5815833"/>
                    <a:pt x="7425306" y="5814899"/>
                    <a:pt x="7137776" y="5820520"/>
                  </a:cubicBezTo>
                  <a:cubicBezTo>
                    <a:pt x="6939118" y="5824403"/>
                    <a:pt x="6806123" y="5823890"/>
                    <a:pt x="6686056" y="5818766"/>
                  </a:cubicBezTo>
                  <a:cubicBezTo>
                    <a:pt x="6544825" y="5812745"/>
                    <a:pt x="6481688" y="5813109"/>
                    <a:pt x="6314779" y="5820918"/>
                  </a:cubicBezTo>
                  <a:cubicBezTo>
                    <a:pt x="6071737" y="5832286"/>
                    <a:pt x="5409182" y="5846021"/>
                    <a:pt x="5340178" y="5841123"/>
                  </a:cubicBezTo>
                  <a:cubicBezTo>
                    <a:pt x="5298784" y="5838184"/>
                    <a:pt x="4984236" y="5860446"/>
                    <a:pt x="4832767" y="5877034"/>
                  </a:cubicBezTo>
                  <a:cubicBezTo>
                    <a:pt x="4815750" y="5878905"/>
                    <a:pt x="4707151" y="5883165"/>
                    <a:pt x="4591437" y="5886520"/>
                  </a:cubicBezTo>
                  <a:cubicBezTo>
                    <a:pt x="4475723" y="5889875"/>
                    <a:pt x="4261834" y="5900940"/>
                    <a:pt x="4116128" y="5911110"/>
                  </a:cubicBezTo>
                  <a:cubicBezTo>
                    <a:pt x="3690694" y="5940804"/>
                    <a:pt x="3642066" y="5941101"/>
                    <a:pt x="3130217" y="5917125"/>
                  </a:cubicBezTo>
                  <a:cubicBezTo>
                    <a:pt x="3044027" y="5913090"/>
                    <a:pt x="2936378" y="5913080"/>
                    <a:pt x="2814632" y="5917125"/>
                  </a:cubicBezTo>
                  <a:cubicBezTo>
                    <a:pt x="2278519" y="5934826"/>
                    <a:pt x="2032520" y="5937979"/>
                    <a:pt x="1819669" y="5929872"/>
                  </a:cubicBezTo>
                  <a:cubicBezTo>
                    <a:pt x="1703718" y="5925427"/>
                    <a:pt x="1597710" y="5921520"/>
                    <a:pt x="1584096" y="5921159"/>
                  </a:cubicBezTo>
                  <a:lnTo>
                    <a:pt x="1559344" y="5920499"/>
                  </a:lnTo>
                  <a:lnTo>
                    <a:pt x="1561640" y="6028767"/>
                  </a:lnTo>
                  <a:cubicBezTo>
                    <a:pt x="1562910" y="6088316"/>
                    <a:pt x="1566318" y="6140025"/>
                    <a:pt x="1569228" y="6143680"/>
                  </a:cubicBezTo>
                  <a:cubicBezTo>
                    <a:pt x="1572254" y="6147476"/>
                    <a:pt x="1571665" y="6153176"/>
                    <a:pt x="1567857" y="6156984"/>
                  </a:cubicBezTo>
                  <a:cubicBezTo>
                    <a:pt x="1560743" y="6164097"/>
                    <a:pt x="1564986" y="6166082"/>
                    <a:pt x="1605755" y="6174734"/>
                  </a:cubicBezTo>
                  <a:lnTo>
                    <a:pt x="1627413" y="6179328"/>
                  </a:lnTo>
                  <a:lnTo>
                    <a:pt x="1599567" y="6186304"/>
                  </a:lnTo>
                  <a:lnTo>
                    <a:pt x="1571721" y="6193281"/>
                  </a:lnTo>
                  <a:lnTo>
                    <a:pt x="1569949" y="6253475"/>
                  </a:lnTo>
                  <a:lnTo>
                    <a:pt x="1568176" y="6313672"/>
                  </a:lnTo>
                  <a:lnTo>
                    <a:pt x="1587988" y="6324341"/>
                  </a:lnTo>
                  <a:cubicBezTo>
                    <a:pt x="1619703" y="6341418"/>
                    <a:pt x="1655154" y="6375508"/>
                    <a:pt x="1668598" y="6401856"/>
                  </a:cubicBezTo>
                  <a:cubicBezTo>
                    <a:pt x="1678432" y="6421130"/>
                    <a:pt x="1680643" y="6435731"/>
                    <a:pt x="1679148" y="6471534"/>
                  </a:cubicBezTo>
                  <a:cubicBezTo>
                    <a:pt x="1678116" y="6496444"/>
                    <a:pt x="1678827" y="6518396"/>
                    <a:pt x="1680740" y="6520313"/>
                  </a:cubicBezTo>
                  <a:cubicBezTo>
                    <a:pt x="1689359" y="6528929"/>
                    <a:pt x="1886501" y="6547634"/>
                    <a:pt x="2115287" y="6561545"/>
                  </a:cubicBezTo>
                  <a:cubicBezTo>
                    <a:pt x="2208814" y="6567228"/>
                    <a:pt x="2238858" y="6571046"/>
                    <a:pt x="2241357" y="6577557"/>
                  </a:cubicBezTo>
                  <a:cubicBezTo>
                    <a:pt x="2243162" y="6582260"/>
                    <a:pt x="2243061" y="6587683"/>
                    <a:pt x="2241120" y="6589611"/>
                  </a:cubicBezTo>
                  <a:cubicBezTo>
                    <a:pt x="2236123" y="6594608"/>
                    <a:pt x="1832593" y="6568022"/>
                    <a:pt x="1751551" y="6557357"/>
                  </a:cubicBezTo>
                  <a:cubicBezTo>
                    <a:pt x="1714330" y="6552458"/>
                    <a:pt x="1679524" y="6548462"/>
                    <a:pt x="1674202" y="6548474"/>
                  </a:cubicBezTo>
                  <a:cubicBezTo>
                    <a:pt x="1668566" y="6548474"/>
                    <a:pt x="1655867" y="6565240"/>
                    <a:pt x="1643786" y="6588599"/>
                  </a:cubicBezTo>
                  <a:cubicBezTo>
                    <a:pt x="1624153" y="6626561"/>
                    <a:pt x="1603217" y="6650037"/>
                    <a:pt x="1568467" y="6673056"/>
                  </a:cubicBezTo>
                  <a:cubicBezTo>
                    <a:pt x="1560039" y="6678640"/>
                    <a:pt x="1554621" y="6684755"/>
                    <a:pt x="1556426" y="6686649"/>
                  </a:cubicBezTo>
                  <a:cubicBezTo>
                    <a:pt x="1558231" y="6688544"/>
                    <a:pt x="1666831" y="6687191"/>
                    <a:pt x="1797756" y="6683650"/>
                  </a:cubicBezTo>
                  <a:cubicBezTo>
                    <a:pt x="2089242" y="6675760"/>
                    <a:pt x="3347906" y="6680266"/>
                    <a:pt x="3669420" y="6690352"/>
                  </a:cubicBezTo>
                  <a:cubicBezTo>
                    <a:pt x="4215764" y="6707486"/>
                    <a:pt x="5030399" y="6710365"/>
                    <a:pt x="5411326" y="6696508"/>
                  </a:cubicBezTo>
                  <a:close/>
                  <a:moveTo>
                    <a:pt x="2490631" y="6523894"/>
                  </a:moveTo>
                  <a:cubicBezTo>
                    <a:pt x="2233528" y="6512044"/>
                    <a:pt x="2061766" y="6491657"/>
                    <a:pt x="1969172" y="6462003"/>
                  </a:cubicBezTo>
                  <a:cubicBezTo>
                    <a:pt x="1862080" y="6427704"/>
                    <a:pt x="1842486" y="6390182"/>
                    <a:pt x="1913025" y="6354481"/>
                  </a:cubicBezTo>
                  <a:cubicBezTo>
                    <a:pt x="1967963" y="6326676"/>
                    <a:pt x="2100433" y="6299267"/>
                    <a:pt x="2228887" y="6289126"/>
                  </a:cubicBezTo>
                  <a:cubicBezTo>
                    <a:pt x="2436019" y="6272775"/>
                    <a:pt x="3385739" y="6312785"/>
                    <a:pt x="3452502" y="6340673"/>
                  </a:cubicBezTo>
                  <a:cubicBezTo>
                    <a:pt x="3481014" y="6352585"/>
                    <a:pt x="3481987" y="6371066"/>
                    <a:pt x="3454842" y="6385101"/>
                  </a:cubicBezTo>
                  <a:cubicBezTo>
                    <a:pt x="3417719" y="6404294"/>
                    <a:pt x="3150432" y="6424101"/>
                    <a:pt x="2865001" y="6428808"/>
                  </a:cubicBezTo>
                  <a:cubicBezTo>
                    <a:pt x="2557456" y="6433883"/>
                    <a:pt x="2435906" y="6422391"/>
                    <a:pt x="2442365" y="6388856"/>
                  </a:cubicBezTo>
                  <a:cubicBezTo>
                    <a:pt x="2445843" y="6370802"/>
                    <a:pt x="2475682" y="6362356"/>
                    <a:pt x="2579010" y="6350181"/>
                  </a:cubicBezTo>
                  <a:cubicBezTo>
                    <a:pt x="2721464" y="6333394"/>
                    <a:pt x="2803122" y="6335671"/>
                    <a:pt x="2803122" y="6356434"/>
                  </a:cubicBezTo>
                  <a:cubicBezTo>
                    <a:pt x="2803122" y="6363177"/>
                    <a:pt x="2783598" y="6365175"/>
                    <a:pt x="2707209" y="6366243"/>
                  </a:cubicBezTo>
                  <a:cubicBezTo>
                    <a:pt x="2577087" y="6368066"/>
                    <a:pt x="2479754" y="6385000"/>
                    <a:pt x="2532653" y="6396617"/>
                  </a:cubicBezTo>
                  <a:cubicBezTo>
                    <a:pt x="2576073" y="6406152"/>
                    <a:pt x="2758162" y="6410692"/>
                    <a:pt x="2895941" y="6405675"/>
                  </a:cubicBezTo>
                  <a:cubicBezTo>
                    <a:pt x="3211919" y="6394168"/>
                    <a:pt x="3390004" y="6381600"/>
                    <a:pt x="3412078" y="6369249"/>
                  </a:cubicBezTo>
                  <a:cubicBezTo>
                    <a:pt x="3432747" y="6357685"/>
                    <a:pt x="3386081" y="6350966"/>
                    <a:pt x="3198049" y="6338437"/>
                  </a:cubicBezTo>
                  <a:cubicBezTo>
                    <a:pt x="2883547" y="6317482"/>
                    <a:pt x="2741671" y="6312274"/>
                    <a:pt x="2472067" y="6311788"/>
                  </a:cubicBezTo>
                  <a:cubicBezTo>
                    <a:pt x="2199638" y="6311297"/>
                    <a:pt x="2133781" y="6316099"/>
                    <a:pt x="2022463" y="6344564"/>
                  </a:cubicBezTo>
                  <a:cubicBezTo>
                    <a:pt x="1872294" y="6382963"/>
                    <a:pt x="1883968" y="6423378"/>
                    <a:pt x="2055458" y="6458794"/>
                  </a:cubicBezTo>
                  <a:cubicBezTo>
                    <a:pt x="2106636" y="6469363"/>
                    <a:pt x="2220778" y="6481968"/>
                    <a:pt x="2373060" y="6493873"/>
                  </a:cubicBezTo>
                  <a:cubicBezTo>
                    <a:pt x="2511757" y="6504716"/>
                    <a:pt x="3008658" y="6504664"/>
                    <a:pt x="3158929" y="6493873"/>
                  </a:cubicBezTo>
                  <a:cubicBezTo>
                    <a:pt x="3525504" y="6467352"/>
                    <a:pt x="3929893" y="6401349"/>
                    <a:pt x="4190144" y="6325563"/>
                  </a:cubicBezTo>
                  <a:cubicBezTo>
                    <a:pt x="4253097" y="6307231"/>
                    <a:pt x="4297510" y="6302115"/>
                    <a:pt x="4297510" y="6313192"/>
                  </a:cubicBezTo>
                  <a:cubicBezTo>
                    <a:pt x="4297510" y="6324566"/>
                    <a:pt x="4095463" y="6380615"/>
                    <a:pt x="3941704" y="6411896"/>
                  </a:cubicBezTo>
                  <a:cubicBezTo>
                    <a:pt x="3695545" y="6461976"/>
                    <a:pt x="3459857" y="6495306"/>
                    <a:pt x="3214620" y="6514718"/>
                  </a:cubicBezTo>
                  <a:cubicBezTo>
                    <a:pt x="3073509" y="6525888"/>
                    <a:pt x="2649699" y="6531308"/>
                    <a:pt x="2490631" y="6523975"/>
                  </a:cubicBezTo>
                  <a:close/>
                  <a:moveTo>
                    <a:pt x="1488505" y="6606993"/>
                  </a:moveTo>
                  <a:cubicBezTo>
                    <a:pt x="1532583" y="6584457"/>
                    <a:pt x="1580923" y="6505596"/>
                    <a:pt x="1572130" y="6470568"/>
                  </a:cubicBezTo>
                  <a:lnTo>
                    <a:pt x="1567969" y="6453991"/>
                  </a:lnTo>
                  <a:lnTo>
                    <a:pt x="1551281" y="6469593"/>
                  </a:lnTo>
                  <a:cubicBezTo>
                    <a:pt x="1524892" y="6494266"/>
                    <a:pt x="1497580" y="6505169"/>
                    <a:pt x="1462192" y="6505158"/>
                  </a:cubicBezTo>
                  <a:cubicBezTo>
                    <a:pt x="1404131" y="6505158"/>
                    <a:pt x="1364324" y="6472892"/>
                    <a:pt x="1355118" y="6418410"/>
                  </a:cubicBezTo>
                  <a:cubicBezTo>
                    <a:pt x="1350454" y="6390808"/>
                    <a:pt x="1345112" y="6388370"/>
                    <a:pt x="1327626" y="6405850"/>
                  </a:cubicBezTo>
                  <a:cubicBezTo>
                    <a:pt x="1285140" y="6448327"/>
                    <a:pt x="1279974" y="6523202"/>
                    <a:pt x="1316648" y="6564964"/>
                  </a:cubicBezTo>
                  <a:cubicBezTo>
                    <a:pt x="1360020" y="6614351"/>
                    <a:pt x="1437196" y="6633225"/>
                    <a:pt x="1488505" y="6606992"/>
                  </a:cubicBezTo>
                  <a:close/>
                  <a:moveTo>
                    <a:pt x="7748098" y="6546929"/>
                  </a:moveTo>
                  <a:cubicBezTo>
                    <a:pt x="7800728" y="6511717"/>
                    <a:pt x="7834539" y="6434226"/>
                    <a:pt x="7812207" y="6399994"/>
                  </a:cubicBezTo>
                  <a:cubicBezTo>
                    <a:pt x="7807185" y="6392295"/>
                    <a:pt x="7803328" y="6394274"/>
                    <a:pt x="7789588" y="6411597"/>
                  </a:cubicBezTo>
                  <a:cubicBezTo>
                    <a:pt x="7758729" y="6450501"/>
                    <a:pt x="7695573" y="6466549"/>
                    <a:pt x="7649341" y="6447237"/>
                  </a:cubicBezTo>
                  <a:cubicBezTo>
                    <a:pt x="7621669" y="6435676"/>
                    <a:pt x="7596460" y="6403932"/>
                    <a:pt x="7591796" y="6374769"/>
                  </a:cubicBezTo>
                  <a:cubicBezTo>
                    <a:pt x="7587248" y="6346337"/>
                    <a:pt x="7582494" y="6344813"/>
                    <a:pt x="7565546" y="6366356"/>
                  </a:cubicBezTo>
                  <a:cubicBezTo>
                    <a:pt x="7535804" y="6404159"/>
                    <a:pt x="7531921" y="6473957"/>
                    <a:pt x="7557558" y="6509955"/>
                  </a:cubicBezTo>
                  <a:cubicBezTo>
                    <a:pt x="7578410" y="6539233"/>
                    <a:pt x="7639319" y="6567037"/>
                    <a:pt x="7682604" y="6567037"/>
                  </a:cubicBezTo>
                  <a:cubicBezTo>
                    <a:pt x="7712298" y="6567037"/>
                    <a:pt x="7722918" y="6563777"/>
                    <a:pt x="7748098" y="6546930"/>
                  </a:cubicBezTo>
                  <a:close/>
                  <a:moveTo>
                    <a:pt x="6658211" y="5675741"/>
                  </a:moveTo>
                  <a:cubicBezTo>
                    <a:pt x="7001951" y="5672027"/>
                    <a:pt x="7347238" y="5667121"/>
                    <a:pt x="7425516" y="5664835"/>
                  </a:cubicBezTo>
                  <a:lnTo>
                    <a:pt x="7567839" y="5660680"/>
                  </a:lnTo>
                  <a:lnTo>
                    <a:pt x="7565622" y="5540040"/>
                  </a:lnTo>
                  <a:cubicBezTo>
                    <a:pt x="7564403" y="5473687"/>
                    <a:pt x="7561395" y="5417226"/>
                    <a:pt x="7558936" y="5414570"/>
                  </a:cubicBezTo>
                  <a:cubicBezTo>
                    <a:pt x="7556478" y="5411915"/>
                    <a:pt x="7493431" y="5412583"/>
                    <a:pt x="7418830" y="5416043"/>
                  </a:cubicBezTo>
                  <a:cubicBezTo>
                    <a:pt x="7344230" y="5419513"/>
                    <a:pt x="7102196" y="5427968"/>
                    <a:pt x="6880978" y="5434831"/>
                  </a:cubicBezTo>
                  <a:cubicBezTo>
                    <a:pt x="6659758" y="5441693"/>
                    <a:pt x="6370163" y="5451419"/>
                    <a:pt x="6237431" y="5456444"/>
                  </a:cubicBezTo>
                  <a:cubicBezTo>
                    <a:pt x="5815553" y="5472409"/>
                    <a:pt x="5307005" y="5487199"/>
                    <a:pt x="4845144" y="5496931"/>
                  </a:cubicBezTo>
                  <a:cubicBezTo>
                    <a:pt x="4688589" y="5500230"/>
                    <a:pt x="4412916" y="5507453"/>
                    <a:pt x="4232538" y="5512980"/>
                  </a:cubicBezTo>
                  <a:cubicBezTo>
                    <a:pt x="3889555" y="5523489"/>
                    <a:pt x="3285033" y="5521998"/>
                    <a:pt x="2707210" y="5509216"/>
                  </a:cubicBezTo>
                  <a:cubicBezTo>
                    <a:pt x="2565970" y="5506091"/>
                    <a:pt x="2260820" y="5501557"/>
                    <a:pt x="2029099" y="5499134"/>
                  </a:cubicBezTo>
                  <a:lnTo>
                    <a:pt x="1607786" y="5494736"/>
                  </a:lnTo>
                  <a:lnTo>
                    <a:pt x="1578309" y="5515014"/>
                  </a:lnTo>
                  <a:lnTo>
                    <a:pt x="1548832" y="5535288"/>
                  </a:lnTo>
                  <a:lnTo>
                    <a:pt x="1553163" y="5597983"/>
                  </a:lnTo>
                  <a:cubicBezTo>
                    <a:pt x="1555545" y="5632463"/>
                    <a:pt x="1559304" y="5662484"/>
                    <a:pt x="1561515" y="5664694"/>
                  </a:cubicBezTo>
                  <a:cubicBezTo>
                    <a:pt x="1565082" y="5668261"/>
                    <a:pt x="2441563" y="5680365"/>
                    <a:pt x="3025889" y="5684918"/>
                  </a:cubicBezTo>
                  <a:cubicBezTo>
                    <a:pt x="3497762" y="5688596"/>
                    <a:pt x="6069738" y="5682093"/>
                    <a:pt x="6658212" y="5675735"/>
                  </a:cubicBezTo>
                  <a:close/>
                  <a:moveTo>
                    <a:pt x="4285134" y="5487549"/>
                  </a:moveTo>
                  <a:cubicBezTo>
                    <a:pt x="4470618" y="5482515"/>
                    <a:pt x="4806159" y="5474148"/>
                    <a:pt x="5030782" y="5468955"/>
                  </a:cubicBezTo>
                  <a:cubicBezTo>
                    <a:pt x="5462878" y="5458966"/>
                    <a:pt x="5560222" y="5456006"/>
                    <a:pt x="6252901" y="5431808"/>
                  </a:cubicBezTo>
                  <a:cubicBezTo>
                    <a:pt x="6492838" y="5423426"/>
                    <a:pt x="6789395" y="5413752"/>
                    <a:pt x="6911917" y="5410311"/>
                  </a:cubicBezTo>
                  <a:cubicBezTo>
                    <a:pt x="7190453" y="5402487"/>
                    <a:pt x="7460713" y="5392102"/>
                    <a:pt x="7494760" y="5387915"/>
                  </a:cubicBezTo>
                  <a:lnTo>
                    <a:pt x="7520689" y="5384725"/>
                  </a:lnTo>
                  <a:lnTo>
                    <a:pt x="7478720" y="5343289"/>
                  </a:lnTo>
                  <a:cubicBezTo>
                    <a:pt x="7450495" y="5315421"/>
                    <a:pt x="7433117" y="5292230"/>
                    <a:pt x="7425653" y="5272464"/>
                  </a:cubicBezTo>
                  <a:cubicBezTo>
                    <a:pt x="7412633" y="5237998"/>
                    <a:pt x="7423413" y="5239564"/>
                    <a:pt x="7264629" y="5249048"/>
                  </a:cubicBezTo>
                  <a:cubicBezTo>
                    <a:pt x="7123004" y="5257509"/>
                    <a:pt x="6871410" y="5266612"/>
                    <a:pt x="6571579" y="5274122"/>
                  </a:cubicBezTo>
                  <a:cubicBezTo>
                    <a:pt x="6428638" y="5277702"/>
                    <a:pt x="6107020" y="5287474"/>
                    <a:pt x="5856872" y="5295835"/>
                  </a:cubicBezTo>
                  <a:cubicBezTo>
                    <a:pt x="5606724" y="5304197"/>
                    <a:pt x="5301814" y="5314214"/>
                    <a:pt x="5179293" y="5318094"/>
                  </a:cubicBezTo>
                  <a:cubicBezTo>
                    <a:pt x="4948961" y="5325386"/>
                    <a:pt x="3275927" y="5332904"/>
                    <a:pt x="2263586" y="5331195"/>
                  </a:cubicBezTo>
                  <a:lnTo>
                    <a:pt x="1686923" y="5330213"/>
                  </a:lnTo>
                  <a:lnTo>
                    <a:pt x="1676732" y="5365257"/>
                  </a:lnTo>
                  <a:cubicBezTo>
                    <a:pt x="1671128" y="5384532"/>
                    <a:pt x="1659827" y="5413552"/>
                    <a:pt x="1651618" y="5429747"/>
                  </a:cubicBezTo>
                  <a:cubicBezTo>
                    <a:pt x="1643410" y="5445943"/>
                    <a:pt x="1636694" y="5462070"/>
                    <a:pt x="1636694" y="5465586"/>
                  </a:cubicBezTo>
                  <a:cubicBezTo>
                    <a:pt x="1636694" y="5469816"/>
                    <a:pt x="1689548" y="5471976"/>
                    <a:pt x="1792940" y="5471974"/>
                  </a:cubicBezTo>
                  <a:cubicBezTo>
                    <a:pt x="1878875" y="5471974"/>
                    <a:pt x="2112083" y="5474956"/>
                    <a:pt x="2311180" y="5478600"/>
                  </a:cubicBezTo>
                  <a:cubicBezTo>
                    <a:pt x="2510277" y="5482246"/>
                    <a:pt x="2790127" y="5487363"/>
                    <a:pt x="2933068" y="5489973"/>
                  </a:cubicBezTo>
                  <a:cubicBezTo>
                    <a:pt x="3377299" y="5498084"/>
                    <a:pt x="3933420" y="5497084"/>
                    <a:pt x="4285134" y="5487541"/>
                  </a:cubicBezTo>
                  <a:close/>
                  <a:moveTo>
                    <a:pt x="1348720" y="5388221"/>
                  </a:moveTo>
                  <a:cubicBezTo>
                    <a:pt x="1354620" y="5372775"/>
                    <a:pt x="1366384" y="5351895"/>
                    <a:pt x="1374862" y="5341820"/>
                  </a:cubicBezTo>
                  <a:cubicBezTo>
                    <a:pt x="1387504" y="5326800"/>
                    <a:pt x="1395022" y="5323503"/>
                    <a:pt x="1416649" y="5323503"/>
                  </a:cubicBezTo>
                  <a:cubicBezTo>
                    <a:pt x="1471163" y="5323503"/>
                    <a:pt x="1514976" y="5348444"/>
                    <a:pt x="1526187" y="5385854"/>
                  </a:cubicBezTo>
                  <a:cubicBezTo>
                    <a:pt x="1530244" y="5399388"/>
                    <a:pt x="1536578" y="5409581"/>
                    <a:pt x="1540265" y="5408501"/>
                  </a:cubicBezTo>
                  <a:cubicBezTo>
                    <a:pt x="1543952" y="5407417"/>
                    <a:pt x="1555032" y="5390521"/>
                    <a:pt x="1564886" y="5370943"/>
                  </a:cubicBezTo>
                  <a:cubicBezTo>
                    <a:pt x="1581158" y="5338618"/>
                    <a:pt x="1582148" y="5333161"/>
                    <a:pt x="1575662" y="5311522"/>
                  </a:cubicBezTo>
                  <a:cubicBezTo>
                    <a:pt x="1554640" y="5241372"/>
                    <a:pt x="1440498" y="5196699"/>
                    <a:pt x="1367262" y="5229961"/>
                  </a:cubicBezTo>
                  <a:cubicBezTo>
                    <a:pt x="1319125" y="5251821"/>
                    <a:pt x="1291206" y="5304393"/>
                    <a:pt x="1298701" y="5359062"/>
                  </a:cubicBezTo>
                  <a:cubicBezTo>
                    <a:pt x="1302686" y="5388136"/>
                    <a:pt x="1318217" y="5416306"/>
                    <a:pt x="1330261" y="5416306"/>
                  </a:cubicBezTo>
                  <a:cubicBezTo>
                    <a:pt x="1334512" y="5416306"/>
                    <a:pt x="1342818" y="5403668"/>
                    <a:pt x="1348719" y="5388221"/>
                  </a:cubicBezTo>
                  <a:close/>
                  <a:moveTo>
                    <a:pt x="4149000" y="5302104"/>
                  </a:moveTo>
                  <a:cubicBezTo>
                    <a:pt x="4705896" y="5301613"/>
                    <a:pt x="5094031" y="5298609"/>
                    <a:pt x="5228796" y="5293718"/>
                  </a:cubicBezTo>
                  <a:cubicBezTo>
                    <a:pt x="5829984" y="5271904"/>
                    <a:pt x="6166252" y="5260910"/>
                    <a:pt x="6491136" y="5252445"/>
                  </a:cubicBezTo>
                  <a:cubicBezTo>
                    <a:pt x="6864507" y="5242715"/>
                    <a:pt x="7293025" y="5226500"/>
                    <a:pt x="7365170" y="5219368"/>
                  </a:cubicBezTo>
                  <a:lnTo>
                    <a:pt x="7406952" y="5215236"/>
                  </a:lnTo>
                  <a:lnTo>
                    <a:pt x="7411190" y="5176827"/>
                  </a:lnTo>
                  <a:cubicBezTo>
                    <a:pt x="7413519" y="5155701"/>
                    <a:pt x="7421176" y="5125417"/>
                    <a:pt x="7428206" y="5109533"/>
                  </a:cubicBezTo>
                  <a:cubicBezTo>
                    <a:pt x="7435234" y="5093648"/>
                    <a:pt x="7440985" y="5077810"/>
                    <a:pt x="7440985" y="5074337"/>
                  </a:cubicBezTo>
                  <a:cubicBezTo>
                    <a:pt x="7440985" y="5066649"/>
                    <a:pt x="7370282" y="5070744"/>
                    <a:pt x="7143964" y="5091543"/>
                  </a:cubicBezTo>
                  <a:cubicBezTo>
                    <a:pt x="6546104" y="5146488"/>
                    <a:pt x="6400175" y="5154167"/>
                    <a:pt x="5674328" y="5168877"/>
                  </a:cubicBezTo>
                  <a:cubicBezTo>
                    <a:pt x="5198166" y="5178529"/>
                    <a:pt x="4980992" y="5186180"/>
                    <a:pt x="4712102" y="5202780"/>
                  </a:cubicBezTo>
                  <a:cubicBezTo>
                    <a:pt x="4264028" y="5230444"/>
                    <a:pt x="4169614" y="5232226"/>
                    <a:pt x="3384789" y="5227841"/>
                  </a:cubicBezTo>
                  <a:cubicBezTo>
                    <a:pt x="2775514" y="5224437"/>
                    <a:pt x="2603567" y="5225391"/>
                    <a:pt x="2388530" y="5233365"/>
                  </a:cubicBezTo>
                  <a:cubicBezTo>
                    <a:pt x="2245588" y="5238668"/>
                    <a:pt x="2027695" y="5243020"/>
                    <a:pt x="1904323" y="5243040"/>
                  </a:cubicBezTo>
                  <a:cubicBezTo>
                    <a:pt x="1655392" y="5243040"/>
                    <a:pt x="1676043" y="5239282"/>
                    <a:pt x="1685436" y="5283289"/>
                  </a:cubicBezTo>
                  <a:lnTo>
                    <a:pt x="1689397" y="5301851"/>
                  </a:lnTo>
                  <a:lnTo>
                    <a:pt x="1806916" y="5305644"/>
                  </a:lnTo>
                  <a:cubicBezTo>
                    <a:pt x="1871551" y="5307726"/>
                    <a:pt x="2229345" y="5307959"/>
                    <a:pt x="2602014" y="5306134"/>
                  </a:cubicBezTo>
                  <a:cubicBezTo>
                    <a:pt x="2974683" y="5304334"/>
                    <a:pt x="3670826" y="5302505"/>
                    <a:pt x="4149000" y="5302094"/>
                  </a:cubicBezTo>
                  <a:close/>
                  <a:moveTo>
                    <a:pt x="7564744" y="5267574"/>
                  </a:moveTo>
                  <a:cubicBezTo>
                    <a:pt x="7564744" y="5231338"/>
                    <a:pt x="7613591" y="5187336"/>
                    <a:pt x="7664042" y="5178125"/>
                  </a:cubicBezTo>
                  <a:cubicBezTo>
                    <a:pt x="7692239" y="5172976"/>
                    <a:pt x="7732896" y="5188818"/>
                    <a:pt x="7753101" y="5212826"/>
                  </a:cubicBezTo>
                  <a:cubicBezTo>
                    <a:pt x="7772280" y="5235615"/>
                    <a:pt x="7778502" y="5235322"/>
                    <a:pt x="7786900" y="5211235"/>
                  </a:cubicBezTo>
                  <a:cubicBezTo>
                    <a:pt x="7813848" y="5133945"/>
                    <a:pt x="7687607" y="5052731"/>
                    <a:pt x="7590594" y="5084948"/>
                  </a:cubicBezTo>
                  <a:cubicBezTo>
                    <a:pt x="7528252" y="5105651"/>
                    <a:pt x="7496095" y="5170144"/>
                    <a:pt x="7515093" y="5236371"/>
                  </a:cubicBezTo>
                  <a:cubicBezTo>
                    <a:pt x="7521798" y="5259744"/>
                    <a:pt x="7543875" y="5286380"/>
                    <a:pt x="7556542" y="5286380"/>
                  </a:cubicBezTo>
                  <a:cubicBezTo>
                    <a:pt x="7561556" y="5286380"/>
                    <a:pt x="7564744" y="5279068"/>
                    <a:pt x="7564744" y="5267571"/>
                  </a:cubicBezTo>
                  <a:close/>
                  <a:moveTo>
                    <a:pt x="1496567" y="3708265"/>
                  </a:moveTo>
                  <a:cubicBezTo>
                    <a:pt x="1528510" y="3699399"/>
                    <a:pt x="1573369" y="3657097"/>
                    <a:pt x="1591162" y="3619062"/>
                  </a:cubicBezTo>
                  <a:cubicBezTo>
                    <a:pt x="1614246" y="3569719"/>
                    <a:pt x="1607364" y="3539195"/>
                    <a:pt x="1578998" y="3565104"/>
                  </a:cubicBezTo>
                  <a:cubicBezTo>
                    <a:pt x="1554701" y="3587294"/>
                    <a:pt x="1523905" y="3599025"/>
                    <a:pt x="1490720" y="3598726"/>
                  </a:cubicBezTo>
                  <a:cubicBezTo>
                    <a:pt x="1434626" y="3598218"/>
                    <a:pt x="1393410" y="3564898"/>
                    <a:pt x="1385755" y="3513860"/>
                  </a:cubicBezTo>
                  <a:cubicBezTo>
                    <a:pt x="1381134" y="3483060"/>
                    <a:pt x="1376368" y="3480294"/>
                    <a:pt x="1358566" y="3498093"/>
                  </a:cubicBezTo>
                  <a:cubicBezTo>
                    <a:pt x="1335647" y="3521008"/>
                    <a:pt x="1324729" y="3549862"/>
                    <a:pt x="1324499" y="3588128"/>
                  </a:cubicBezTo>
                  <a:cubicBezTo>
                    <a:pt x="1324211" y="3636430"/>
                    <a:pt x="1340390" y="3663337"/>
                    <a:pt x="1383997" y="3687068"/>
                  </a:cubicBezTo>
                  <a:cubicBezTo>
                    <a:pt x="1433147" y="3713814"/>
                    <a:pt x="1459028" y="3718687"/>
                    <a:pt x="1496566" y="3708265"/>
                  </a:cubicBezTo>
                  <a:close/>
                  <a:moveTo>
                    <a:pt x="7773378" y="3642922"/>
                  </a:moveTo>
                  <a:cubicBezTo>
                    <a:pt x="7815592" y="3618884"/>
                    <a:pt x="7849390" y="3566111"/>
                    <a:pt x="7849390" y="3524233"/>
                  </a:cubicBezTo>
                  <a:cubicBezTo>
                    <a:pt x="7849390" y="3488448"/>
                    <a:pt x="7837185" y="3481959"/>
                    <a:pt x="7817132" y="3507086"/>
                  </a:cubicBezTo>
                  <a:cubicBezTo>
                    <a:pt x="7787876" y="3543743"/>
                    <a:pt x="7730126" y="3558636"/>
                    <a:pt x="7684266" y="3541349"/>
                  </a:cubicBezTo>
                  <a:cubicBezTo>
                    <a:pt x="7656751" y="3530978"/>
                    <a:pt x="7627209" y="3498652"/>
                    <a:pt x="7622782" y="3474070"/>
                  </a:cubicBezTo>
                  <a:cubicBezTo>
                    <a:pt x="7617384" y="3444104"/>
                    <a:pt x="7614732" y="3440828"/>
                    <a:pt x="7603435" y="3450174"/>
                  </a:cubicBezTo>
                  <a:cubicBezTo>
                    <a:pt x="7575079" y="3473632"/>
                    <a:pt x="7562258" y="3546383"/>
                    <a:pt x="7579360" y="3586782"/>
                  </a:cubicBezTo>
                  <a:cubicBezTo>
                    <a:pt x="7589507" y="3610749"/>
                    <a:pt x="7602357" y="3622600"/>
                    <a:pt x="7638427" y="3641250"/>
                  </a:cubicBezTo>
                  <a:cubicBezTo>
                    <a:pt x="7689943" y="3667890"/>
                    <a:pt x="7728686" y="3668370"/>
                    <a:pt x="7773378" y="3642926"/>
                  </a:cubicBezTo>
                  <a:close/>
                  <a:moveTo>
                    <a:pt x="1339673" y="11116354"/>
                  </a:moveTo>
                  <a:cubicBezTo>
                    <a:pt x="960198" y="11115237"/>
                    <a:pt x="645771" y="11112818"/>
                    <a:pt x="640948" y="11110997"/>
                  </a:cubicBezTo>
                  <a:cubicBezTo>
                    <a:pt x="634059" y="11108393"/>
                    <a:pt x="633793" y="11106069"/>
                    <a:pt x="639712" y="11100152"/>
                  </a:cubicBezTo>
                  <a:cubicBezTo>
                    <a:pt x="645597" y="11094268"/>
                    <a:pt x="1114581" y="11092385"/>
                    <a:pt x="2783322" y="11091543"/>
                  </a:cubicBezTo>
                  <a:cubicBezTo>
                    <a:pt x="5001407" y="11090426"/>
                    <a:pt x="5078122" y="11089672"/>
                    <a:pt x="5881626" y="11061726"/>
                  </a:cubicBezTo>
                  <a:cubicBezTo>
                    <a:pt x="6121563" y="11053379"/>
                    <a:pt x="6480773" y="11042289"/>
                    <a:pt x="6679871" y="11037082"/>
                  </a:cubicBezTo>
                  <a:cubicBezTo>
                    <a:pt x="7256720" y="11021993"/>
                    <a:pt x="7421359" y="11013715"/>
                    <a:pt x="7976244" y="10971900"/>
                  </a:cubicBezTo>
                  <a:cubicBezTo>
                    <a:pt x="8389838" y="10940733"/>
                    <a:pt x="8552259" y="10930683"/>
                    <a:pt x="8779846" y="10922168"/>
                  </a:cubicBezTo>
                  <a:cubicBezTo>
                    <a:pt x="8959387" y="10915454"/>
                    <a:pt x="8983628" y="10916863"/>
                    <a:pt x="8973390" y="10933426"/>
                  </a:cubicBezTo>
                  <a:cubicBezTo>
                    <a:pt x="8971410" y="10936632"/>
                    <a:pt x="8907746" y="10941198"/>
                    <a:pt x="8831916" y="10943571"/>
                  </a:cubicBezTo>
                  <a:cubicBezTo>
                    <a:pt x="8649108" y="10949292"/>
                    <a:pt x="8362835" y="10966919"/>
                    <a:pt x="7970057" y="10996644"/>
                  </a:cubicBezTo>
                  <a:cubicBezTo>
                    <a:pt x="7459614" y="11035269"/>
                    <a:pt x="7248136" y="11046184"/>
                    <a:pt x="6775784" y="11058290"/>
                  </a:cubicBezTo>
                  <a:cubicBezTo>
                    <a:pt x="6470545" y="11066112"/>
                    <a:pt x="6422619" y="11067573"/>
                    <a:pt x="5853780" y="11086382"/>
                  </a:cubicBezTo>
                  <a:cubicBezTo>
                    <a:pt x="5037307" y="11113385"/>
                    <a:pt x="4903043" y="11115609"/>
                    <a:pt x="4189223" y="11113959"/>
                  </a:cubicBezTo>
                  <a:cubicBezTo>
                    <a:pt x="3808046" y="11113080"/>
                    <a:pt x="3166202" y="11113723"/>
                    <a:pt x="2762902" y="11115381"/>
                  </a:cubicBezTo>
                  <a:cubicBezTo>
                    <a:pt x="2359603" y="11117041"/>
                    <a:pt x="1719151" y="11117486"/>
                    <a:pt x="1339675" y="11116364"/>
                  </a:cubicBezTo>
                  <a:close/>
                  <a:moveTo>
                    <a:pt x="1639788" y="11027883"/>
                  </a:moveTo>
                  <a:cubicBezTo>
                    <a:pt x="818838" y="11014121"/>
                    <a:pt x="819886" y="11014150"/>
                    <a:pt x="819886" y="11005644"/>
                  </a:cubicBezTo>
                  <a:cubicBezTo>
                    <a:pt x="819886" y="11001142"/>
                    <a:pt x="822671" y="10995737"/>
                    <a:pt x="826078" y="10993633"/>
                  </a:cubicBezTo>
                  <a:cubicBezTo>
                    <a:pt x="829482" y="10991530"/>
                    <a:pt x="1096726" y="10994293"/>
                    <a:pt x="1419952" y="10999756"/>
                  </a:cubicBezTo>
                  <a:cubicBezTo>
                    <a:pt x="1877647" y="11007501"/>
                    <a:pt x="2062762" y="11008281"/>
                    <a:pt x="2256868" y="11003282"/>
                  </a:cubicBezTo>
                  <a:cubicBezTo>
                    <a:pt x="2393946" y="10999751"/>
                    <a:pt x="2624446" y="10993823"/>
                    <a:pt x="2769089" y="10990108"/>
                  </a:cubicBezTo>
                  <a:cubicBezTo>
                    <a:pt x="2963516" y="10985112"/>
                    <a:pt x="3158711" y="10985258"/>
                    <a:pt x="3517830" y="10990666"/>
                  </a:cubicBezTo>
                  <a:cubicBezTo>
                    <a:pt x="4120441" y="10999728"/>
                    <a:pt x="4361760" y="10995137"/>
                    <a:pt x="4826580" y="10965766"/>
                  </a:cubicBezTo>
                  <a:cubicBezTo>
                    <a:pt x="5083532" y="10949531"/>
                    <a:pt x="5271889" y="10942534"/>
                    <a:pt x="5655764" y="10934975"/>
                  </a:cubicBezTo>
                  <a:cubicBezTo>
                    <a:pt x="6451216" y="10919309"/>
                    <a:pt x="6700506" y="10907210"/>
                    <a:pt x="7193468" y="10860344"/>
                  </a:cubicBezTo>
                  <a:cubicBezTo>
                    <a:pt x="7630171" y="10818827"/>
                    <a:pt x="8115479" y="10793834"/>
                    <a:pt x="8539345" y="10791034"/>
                  </a:cubicBezTo>
                  <a:cubicBezTo>
                    <a:pt x="8744925" y="10789681"/>
                    <a:pt x="8774488" y="10790662"/>
                    <a:pt x="8774488" y="10798760"/>
                  </a:cubicBezTo>
                  <a:cubicBezTo>
                    <a:pt x="8774488" y="10806775"/>
                    <a:pt x="8742392" y="10808607"/>
                    <a:pt x="8539345" y="10812187"/>
                  </a:cubicBezTo>
                  <a:cubicBezTo>
                    <a:pt x="8062398" y="10820598"/>
                    <a:pt x="7702063" y="10839792"/>
                    <a:pt x="7221314" y="10882400"/>
                  </a:cubicBezTo>
                  <a:cubicBezTo>
                    <a:pt x="6636444" y="10934235"/>
                    <a:pt x="6430361" y="10944695"/>
                    <a:pt x="5760960" y="10956522"/>
                  </a:cubicBezTo>
                  <a:cubicBezTo>
                    <a:pt x="5393996" y="10963003"/>
                    <a:pt x="5124946" y="10972334"/>
                    <a:pt x="4869895" y="10987420"/>
                  </a:cubicBezTo>
                  <a:cubicBezTo>
                    <a:pt x="4354870" y="11017881"/>
                    <a:pt x="4365332" y="11017607"/>
                    <a:pt x="3827227" y="11014850"/>
                  </a:cubicBezTo>
                  <a:cubicBezTo>
                    <a:pt x="3065339" y="11010945"/>
                    <a:pt x="2709244" y="11012404"/>
                    <a:pt x="2487537" y="11020331"/>
                  </a:cubicBezTo>
                  <a:cubicBezTo>
                    <a:pt x="2191325" y="11030925"/>
                    <a:pt x="1949398" y="11033079"/>
                    <a:pt x="1639789" y="11027891"/>
                  </a:cubicBezTo>
                  <a:close/>
                  <a:moveTo>
                    <a:pt x="3889106" y="10854653"/>
                  </a:moveTo>
                  <a:cubicBezTo>
                    <a:pt x="3669589" y="10848385"/>
                    <a:pt x="3334047" y="10840067"/>
                    <a:pt x="3143459" y="10836166"/>
                  </a:cubicBezTo>
                  <a:cubicBezTo>
                    <a:pt x="2952870" y="10832267"/>
                    <a:pt x="2614544" y="10823647"/>
                    <a:pt x="2391624" y="10817016"/>
                  </a:cubicBezTo>
                  <a:cubicBezTo>
                    <a:pt x="1901245" y="10802423"/>
                    <a:pt x="1516601" y="10801584"/>
                    <a:pt x="1246718" y="10814514"/>
                  </a:cubicBezTo>
                  <a:cubicBezTo>
                    <a:pt x="1136826" y="10819776"/>
                    <a:pt x="1043171" y="10822650"/>
                    <a:pt x="1038595" y="10820892"/>
                  </a:cubicBezTo>
                  <a:cubicBezTo>
                    <a:pt x="1034019" y="10819138"/>
                    <a:pt x="1030276" y="10813847"/>
                    <a:pt x="1030276" y="10809137"/>
                  </a:cubicBezTo>
                  <a:cubicBezTo>
                    <a:pt x="1030276" y="10798991"/>
                    <a:pt x="1067748" y="10796201"/>
                    <a:pt x="1345861" y="10785654"/>
                  </a:cubicBezTo>
                  <a:cubicBezTo>
                    <a:pt x="1566757" y="10777279"/>
                    <a:pt x="2069194" y="10781535"/>
                    <a:pt x="2472067" y="10795195"/>
                  </a:cubicBezTo>
                  <a:cubicBezTo>
                    <a:pt x="2620113" y="10800215"/>
                    <a:pt x="2897179" y="10807301"/>
                    <a:pt x="3087767" y="10810940"/>
                  </a:cubicBezTo>
                  <a:cubicBezTo>
                    <a:pt x="3278356" y="10814578"/>
                    <a:pt x="3634781" y="10823404"/>
                    <a:pt x="3879824" y="10830549"/>
                  </a:cubicBezTo>
                  <a:cubicBezTo>
                    <a:pt x="4357391" y="10844479"/>
                    <a:pt x="4540103" y="10843847"/>
                    <a:pt x="4962714" y="10826809"/>
                  </a:cubicBezTo>
                  <a:cubicBezTo>
                    <a:pt x="5088639" y="10821734"/>
                    <a:pt x="5329504" y="10814702"/>
                    <a:pt x="5497971" y="10811183"/>
                  </a:cubicBezTo>
                  <a:cubicBezTo>
                    <a:pt x="5936929" y="10802019"/>
                    <a:pt x="6087257" y="10794356"/>
                    <a:pt x="6834567" y="10743041"/>
                  </a:cubicBezTo>
                  <a:cubicBezTo>
                    <a:pt x="7635457" y="10688048"/>
                    <a:pt x="7986726" y="10669576"/>
                    <a:pt x="8434248" y="10658918"/>
                  </a:cubicBezTo>
                  <a:cubicBezTo>
                    <a:pt x="8589823" y="10655215"/>
                    <a:pt x="8608462" y="10655821"/>
                    <a:pt x="8615941" y="10664831"/>
                  </a:cubicBezTo>
                  <a:cubicBezTo>
                    <a:pt x="8622935" y="10673255"/>
                    <a:pt x="8622920" y="10675279"/>
                    <a:pt x="8615848" y="10677405"/>
                  </a:cubicBezTo>
                  <a:cubicBezTo>
                    <a:pt x="8611211" y="10678811"/>
                    <a:pt x="8486287" y="10683137"/>
                    <a:pt x="8338241" y="10687042"/>
                  </a:cubicBezTo>
                  <a:cubicBezTo>
                    <a:pt x="8076922" y="10693936"/>
                    <a:pt x="7805599" y="10705055"/>
                    <a:pt x="7570935" y="10718488"/>
                  </a:cubicBezTo>
                  <a:cubicBezTo>
                    <a:pt x="7460090" y="10724833"/>
                    <a:pt x="7268942" y="10737515"/>
                    <a:pt x="6599428" y="10782945"/>
                  </a:cubicBezTo>
                  <a:cubicBezTo>
                    <a:pt x="6122618" y="10815298"/>
                    <a:pt x="5839175" y="10828752"/>
                    <a:pt x="5482505" y="10835959"/>
                  </a:cubicBezTo>
                  <a:cubicBezTo>
                    <a:pt x="5305529" y="10839538"/>
                    <a:pt x="5063272" y="10846557"/>
                    <a:pt x="4944154" y="10851562"/>
                  </a:cubicBezTo>
                  <a:cubicBezTo>
                    <a:pt x="4593691" y="10866290"/>
                    <a:pt x="4324483" y="10867079"/>
                    <a:pt x="3889109" y="10854651"/>
                  </a:cubicBezTo>
                  <a:close/>
                  <a:moveTo>
                    <a:pt x="4820392" y="10674918"/>
                  </a:moveTo>
                  <a:cubicBezTo>
                    <a:pt x="4524345" y="10661354"/>
                    <a:pt x="4323533" y="10656165"/>
                    <a:pt x="3870380" y="10650373"/>
                  </a:cubicBezTo>
                  <a:cubicBezTo>
                    <a:pt x="3342158" y="10643619"/>
                    <a:pt x="3211243" y="10639540"/>
                    <a:pt x="2775276" y="10616238"/>
                  </a:cubicBezTo>
                  <a:cubicBezTo>
                    <a:pt x="2164427" y="10583592"/>
                    <a:pt x="1971429" y="10582205"/>
                    <a:pt x="1512936" y="10607171"/>
                  </a:cubicBezTo>
                  <a:cubicBezTo>
                    <a:pt x="1210153" y="10623656"/>
                    <a:pt x="873050" y="10630264"/>
                    <a:pt x="866606" y="10619842"/>
                  </a:cubicBezTo>
                  <a:cubicBezTo>
                    <a:pt x="864052" y="10615710"/>
                    <a:pt x="863860" y="10610426"/>
                    <a:pt x="866183" y="10608102"/>
                  </a:cubicBezTo>
                  <a:cubicBezTo>
                    <a:pt x="868503" y="10605786"/>
                    <a:pt x="961370" y="10602064"/>
                    <a:pt x="1072552" y="10599851"/>
                  </a:cubicBezTo>
                  <a:cubicBezTo>
                    <a:pt x="1183734" y="10597631"/>
                    <a:pt x="1383300" y="10590142"/>
                    <a:pt x="1516031" y="10583189"/>
                  </a:cubicBezTo>
                  <a:cubicBezTo>
                    <a:pt x="2031401" y="10556181"/>
                    <a:pt x="2176283" y="10558415"/>
                    <a:pt x="3047548" y="10606793"/>
                  </a:cubicBezTo>
                  <a:cubicBezTo>
                    <a:pt x="3107107" y="10610103"/>
                    <a:pt x="3307596" y="10615637"/>
                    <a:pt x="3493080" y="10619098"/>
                  </a:cubicBezTo>
                  <a:cubicBezTo>
                    <a:pt x="3678563" y="10622556"/>
                    <a:pt x="3987651" y="10628286"/>
                    <a:pt x="4179941" y="10631830"/>
                  </a:cubicBezTo>
                  <a:cubicBezTo>
                    <a:pt x="4372232" y="10635375"/>
                    <a:pt x="4592213" y="10640930"/>
                    <a:pt x="4668789" y="10644178"/>
                  </a:cubicBezTo>
                  <a:cubicBezTo>
                    <a:pt x="5273545" y="10669825"/>
                    <a:pt x="5429814" y="10666121"/>
                    <a:pt x="6116768" y="10609857"/>
                  </a:cubicBezTo>
                  <a:cubicBezTo>
                    <a:pt x="6690053" y="10562902"/>
                    <a:pt x="6683080" y="10563190"/>
                    <a:pt x="7388390" y="10557575"/>
                  </a:cubicBezTo>
                  <a:cubicBezTo>
                    <a:pt x="7742340" y="10554757"/>
                    <a:pt x="8164895" y="10549105"/>
                    <a:pt x="8327400" y="10545017"/>
                  </a:cubicBezTo>
                  <a:cubicBezTo>
                    <a:pt x="8489905" y="10540928"/>
                    <a:pt x="8627539" y="10539372"/>
                    <a:pt x="8633254" y="10541566"/>
                  </a:cubicBezTo>
                  <a:cubicBezTo>
                    <a:pt x="8642219" y="10545006"/>
                    <a:pt x="8642432" y="10546681"/>
                    <a:pt x="8634812" y="10553774"/>
                  </a:cubicBezTo>
                  <a:cubicBezTo>
                    <a:pt x="8622336" y="10565386"/>
                    <a:pt x="8136478" y="10576207"/>
                    <a:pt x="7351262" y="10582364"/>
                  </a:cubicBezTo>
                  <a:cubicBezTo>
                    <a:pt x="6677388" y="10587649"/>
                    <a:pt x="6660964" y="10588303"/>
                    <a:pt x="6184835" y="10628870"/>
                  </a:cubicBezTo>
                  <a:cubicBezTo>
                    <a:pt x="5634173" y="10675789"/>
                    <a:pt x="5630323" y="10675994"/>
                    <a:pt x="5269019" y="10678080"/>
                  </a:cubicBezTo>
                  <a:cubicBezTo>
                    <a:pt x="5083536" y="10679163"/>
                    <a:pt x="4881654" y="10677724"/>
                    <a:pt x="4820394" y="10674917"/>
                  </a:cubicBezTo>
                  <a:close/>
                  <a:moveTo>
                    <a:pt x="3947891" y="10504665"/>
                  </a:moveTo>
                  <a:cubicBezTo>
                    <a:pt x="3835580" y="10500396"/>
                    <a:pt x="3653190" y="10493464"/>
                    <a:pt x="3542582" y="10489259"/>
                  </a:cubicBezTo>
                  <a:cubicBezTo>
                    <a:pt x="3403200" y="10483963"/>
                    <a:pt x="2958452" y="10481388"/>
                    <a:pt x="2093571" y="10480877"/>
                  </a:cubicBezTo>
                  <a:cubicBezTo>
                    <a:pt x="1407225" y="10480488"/>
                    <a:pt x="843534" y="10478003"/>
                    <a:pt x="840925" y="10475395"/>
                  </a:cubicBezTo>
                  <a:cubicBezTo>
                    <a:pt x="838316" y="10472785"/>
                    <a:pt x="839622" y="10467217"/>
                    <a:pt x="843810" y="10463021"/>
                  </a:cubicBezTo>
                  <a:cubicBezTo>
                    <a:pt x="849592" y="10457240"/>
                    <a:pt x="906456" y="10455454"/>
                    <a:pt x="1078539" y="10455651"/>
                  </a:cubicBezTo>
                  <a:cubicBezTo>
                    <a:pt x="1203444" y="10455888"/>
                    <a:pt x="1620296" y="10455888"/>
                    <a:pt x="2004877" y="10455651"/>
                  </a:cubicBezTo>
                  <a:cubicBezTo>
                    <a:pt x="3191207" y="10455211"/>
                    <a:pt x="3315045" y="10456396"/>
                    <a:pt x="3691092" y="10471708"/>
                  </a:cubicBezTo>
                  <a:cubicBezTo>
                    <a:pt x="4187040" y="10491911"/>
                    <a:pt x="4808367" y="10492219"/>
                    <a:pt x="5170010" y="10472453"/>
                  </a:cubicBezTo>
                  <a:cubicBezTo>
                    <a:pt x="5307847" y="10464917"/>
                    <a:pt x="5529220" y="10454462"/>
                    <a:pt x="5661952" y="10449222"/>
                  </a:cubicBezTo>
                  <a:cubicBezTo>
                    <a:pt x="5794683" y="10443981"/>
                    <a:pt x="6024410" y="10434353"/>
                    <a:pt x="6172457" y="10427824"/>
                  </a:cubicBezTo>
                  <a:cubicBezTo>
                    <a:pt x="6320503" y="10421296"/>
                    <a:pt x="6498716" y="10414318"/>
                    <a:pt x="6568486" y="10412319"/>
                  </a:cubicBezTo>
                  <a:cubicBezTo>
                    <a:pt x="6638254" y="10410308"/>
                    <a:pt x="6893043" y="10403166"/>
                    <a:pt x="7134682" y="10396426"/>
                  </a:cubicBezTo>
                  <a:cubicBezTo>
                    <a:pt x="7376322" y="10389683"/>
                    <a:pt x="7697674" y="10379883"/>
                    <a:pt x="7848799" y="10374650"/>
                  </a:cubicBezTo>
                  <a:cubicBezTo>
                    <a:pt x="8117990" y="10365324"/>
                    <a:pt x="8148616" y="10366317"/>
                    <a:pt x="8130631" y="10383772"/>
                  </a:cubicBezTo>
                  <a:cubicBezTo>
                    <a:pt x="8125163" y="10389080"/>
                    <a:pt x="7649954" y="10406642"/>
                    <a:pt x="7116119" y="10421266"/>
                  </a:cubicBezTo>
                  <a:cubicBezTo>
                    <a:pt x="6557584" y="10436568"/>
                    <a:pt x="6419352" y="10441079"/>
                    <a:pt x="6163175" y="10452368"/>
                  </a:cubicBezTo>
                  <a:cubicBezTo>
                    <a:pt x="6013427" y="10458966"/>
                    <a:pt x="5782307" y="10468623"/>
                    <a:pt x="5649576" y="10473826"/>
                  </a:cubicBezTo>
                  <a:cubicBezTo>
                    <a:pt x="5516845" y="10479031"/>
                    <a:pt x="5326101" y="10487470"/>
                    <a:pt x="5225701" y="10492580"/>
                  </a:cubicBezTo>
                  <a:cubicBezTo>
                    <a:pt x="4760017" y="10516275"/>
                    <a:pt x="4354101" y="10520117"/>
                    <a:pt x="3947891" y="10504675"/>
                  </a:cubicBezTo>
                  <a:close/>
                  <a:moveTo>
                    <a:pt x="4696633" y="10377817"/>
                  </a:moveTo>
                  <a:cubicBezTo>
                    <a:pt x="4614326" y="10372250"/>
                    <a:pt x="4563842" y="10364954"/>
                    <a:pt x="4417753" y="10337512"/>
                  </a:cubicBezTo>
                  <a:cubicBezTo>
                    <a:pt x="4113895" y="10280437"/>
                    <a:pt x="4062121" y="10276590"/>
                    <a:pt x="3675622" y="10282380"/>
                  </a:cubicBezTo>
                  <a:cubicBezTo>
                    <a:pt x="3508857" y="10284877"/>
                    <a:pt x="2893466" y="10287909"/>
                    <a:pt x="2308086" y="10289112"/>
                  </a:cubicBezTo>
                  <a:cubicBezTo>
                    <a:pt x="1722707" y="10290331"/>
                    <a:pt x="1229837" y="10292030"/>
                    <a:pt x="1212820" y="10292919"/>
                  </a:cubicBezTo>
                  <a:cubicBezTo>
                    <a:pt x="1188725" y="10294188"/>
                    <a:pt x="1181881" y="10292479"/>
                    <a:pt x="1181881" y="10285256"/>
                  </a:cubicBezTo>
                  <a:cubicBezTo>
                    <a:pt x="1181881" y="10278346"/>
                    <a:pt x="1193742" y="10274492"/>
                    <a:pt x="1228290" y="10270174"/>
                  </a:cubicBezTo>
                  <a:cubicBezTo>
                    <a:pt x="1255933" y="10266718"/>
                    <a:pt x="1668800" y="10265047"/>
                    <a:pt x="2249301" y="10266037"/>
                  </a:cubicBezTo>
                  <a:cubicBezTo>
                    <a:pt x="2877220" y="10267120"/>
                    <a:pt x="3349367" y="10265004"/>
                    <a:pt x="3576615" y="10260116"/>
                  </a:cubicBezTo>
                  <a:cubicBezTo>
                    <a:pt x="4043546" y="10250075"/>
                    <a:pt x="4128414" y="10255206"/>
                    <a:pt x="4402706" y="10310064"/>
                  </a:cubicBezTo>
                  <a:cubicBezTo>
                    <a:pt x="4537522" y="10337027"/>
                    <a:pt x="4586437" y="10344077"/>
                    <a:pt x="4701819" y="10353173"/>
                  </a:cubicBezTo>
                  <a:cubicBezTo>
                    <a:pt x="4789055" y="10360052"/>
                    <a:pt x="4800371" y="10363221"/>
                    <a:pt x="4783019" y="10375906"/>
                  </a:cubicBezTo>
                  <a:cubicBezTo>
                    <a:pt x="4776748" y="10380491"/>
                    <a:pt x="4770061" y="10383832"/>
                    <a:pt x="4768159" y="10383331"/>
                  </a:cubicBezTo>
                  <a:cubicBezTo>
                    <a:pt x="4766258" y="10382824"/>
                    <a:pt x="4734071" y="10380351"/>
                    <a:pt x="4696634" y="10377815"/>
                  </a:cubicBezTo>
                  <a:close/>
                  <a:moveTo>
                    <a:pt x="5392777" y="10343033"/>
                  </a:moveTo>
                  <a:cubicBezTo>
                    <a:pt x="5177212" y="10328104"/>
                    <a:pt x="5049774" y="10309277"/>
                    <a:pt x="4605123" y="10226680"/>
                  </a:cubicBezTo>
                  <a:cubicBezTo>
                    <a:pt x="4138826" y="10140063"/>
                    <a:pt x="4009585" y="10130955"/>
                    <a:pt x="3295063" y="10134357"/>
                  </a:cubicBezTo>
                  <a:cubicBezTo>
                    <a:pt x="903244" y="10145747"/>
                    <a:pt x="894141" y="10145715"/>
                    <a:pt x="894141" y="10125491"/>
                  </a:cubicBezTo>
                  <a:cubicBezTo>
                    <a:pt x="894141" y="10120591"/>
                    <a:pt x="1900508" y="10114994"/>
                    <a:pt x="3369319" y="10111729"/>
                  </a:cubicBezTo>
                  <a:cubicBezTo>
                    <a:pt x="3956070" y="10110426"/>
                    <a:pt x="3990095" y="10111729"/>
                    <a:pt x="4251101" y="10143684"/>
                  </a:cubicBezTo>
                  <a:cubicBezTo>
                    <a:pt x="4378449" y="10159311"/>
                    <a:pt x="4501930" y="10179989"/>
                    <a:pt x="4671881" y="10214151"/>
                  </a:cubicBezTo>
                  <a:cubicBezTo>
                    <a:pt x="5052242" y="10290608"/>
                    <a:pt x="5322609" y="10322379"/>
                    <a:pt x="5592824" y="10322372"/>
                  </a:cubicBezTo>
                  <a:cubicBezTo>
                    <a:pt x="5896539" y="10322372"/>
                    <a:pt x="6205035" y="10297548"/>
                    <a:pt x="6593237" y="10241900"/>
                  </a:cubicBezTo>
                  <a:cubicBezTo>
                    <a:pt x="6710653" y="10225065"/>
                    <a:pt x="6919497" y="10197306"/>
                    <a:pt x="7057333" y="10180208"/>
                  </a:cubicBezTo>
                  <a:cubicBezTo>
                    <a:pt x="7370437" y="10141372"/>
                    <a:pt x="7509486" y="10120119"/>
                    <a:pt x="7727532" y="10077773"/>
                  </a:cubicBezTo>
                  <a:cubicBezTo>
                    <a:pt x="7948402" y="10034881"/>
                    <a:pt x="7995687" y="10028526"/>
                    <a:pt x="8205196" y="10013593"/>
                  </a:cubicBezTo>
                  <a:cubicBezTo>
                    <a:pt x="8504311" y="9992273"/>
                    <a:pt x="8621450" y="9987091"/>
                    <a:pt x="8635405" y="9994558"/>
                  </a:cubicBezTo>
                  <a:cubicBezTo>
                    <a:pt x="8642322" y="9998260"/>
                    <a:pt x="8646582" y="10003551"/>
                    <a:pt x="8644872" y="10006317"/>
                  </a:cubicBezTo>
                  <a:cubicBezTo>
                    <a:pt x="8643162" y="10009082"/>
                    <a:pt x="8606188" y="10013228"/>
                    <a:pt x="8562708" y="10015530"/>
                  </a:cubicBezTo>
                  <a:cubicBezTo>
                    <a:pt x="8372002" y="10025626"/>
                    <a:pt x="8083275" y="10044786"/>
                    <a:pt x="8035028" y="10050548"/>
                  </a:cubicBezTo>
                  <a:cubicBezTo>
                    <a:pt x="7964643" y="10058958"/>
                    <a:pt x="7860087" y="10076807"/>
                    <a:pt x="7747273" y="10099678"/>
                  </a:cubicBezTo>
                  <a:cubicBezTo>
                    <a:pt x="7551215" y="10139424"/>
                    <a:pt x="7417841" y="10159583"/>
                    <a:pt x="7029487" y="10208170"/>
                  </a:cubicBezTo>
                  <a:cubicBezTo>
                    <a:pt x="6906966" y="10223497"/>
                    <a:pt x="6731538" y="10246976"/>
                    <a:pt x="6639647" y="10260344"/>
                  </a:cubicBezTo>
                  <a:cubicBezTo>
                    <a:pt x="6228386" y="10320172"/>
                    <a:pt x="5879923" y="10348039"/>
                    <a:pt x="5569133" y="10345956"/>
                  </a:cubicBezTo>
                  <a:cubicBezTo>
                    <a:pt x="5487452" y="10345398"/>
                    <a:pt x="5408091" y="10344086"/>
                    <a:pt x="5392777" y="10343032"/>
                  </a:cubicBezTo>
                  <a:close/>
                  <a:moveTo>
                    <a:pt x="7451299" y="10287318"/>
                  </a:moveTo>
                  <a:cubicBezTo>
                    <a:pt x="7444216" y="10280236"/>
                    <a:pt x="7446747" y="10273845"/>
                    <a:pt x="7458002" y="10270397"/>
                  </a:cubicBezTo>
                  <a:cubicBezTo>
                    <a:pt x="7463958" y="10268573"/>
                    <a:pt x="7528148" y="10260029"/>
                    <a:pt x="7600645" y="10251412"/>
                  </a:cubicBezTo>
                  <a:cubicBezTo>
                    <a:pt x="7673144" y="10242796"/>
                    <a:pt x="7810249" y="10224552"/>
                    <a:pt x="7905324" y="10210871"/>
                  </a:cubicBezTo>
                  <a:cubicBezTo>
                    <a:pt x="8102142" y="10182549"/>
                    <a:pt x="8172435" y="10176423"/>
                    <a:pt x="8371668" y="10170234"/>
                  </a:cubicBezTo>
                  <a:cubicBezTo>
                    <a:pt x="8470225" y="10167173"/>
                    <a:pt x="8512164" y="10167813"/>
                    <a:pt x="8509369" y="10172337"/>
                  </a:cubicBezTo>
                  <a:cubicBezTo>
                    <a:pt x="8502110" y="10184084"/>
                    <a:pt x="8448128" y="10191631"/>
                    <a:pt x="8344425" y="10195400"/>
                  </a:cubicBezTo>
                  <a:cubicBezTo>
                    <a:pt x="8177548" y="10201470"/>
                    <a:pt x="8077161" y="10210428"/>
                    <a:pt x="7926739" y="10232673"/>
                  </a:cubicBezTo>
                  <a:cubicBezTo>
                    <a:pt x="7781800" y="10254108"/>
                    <a:pt x="7490243" y="10291443"/>
                    <a:pt x="7467796" y="10291443"/>
                  </a:cubicBezTo>
                  <a:cubicBezTo>
                    <a:pt x="7460992" y="10291443"/>
                    <a:pt x="7453566" y="10289596"/>
                    <a:pt x="7451298" y="10287322"/>
                  </a:cubicBezTo>
                  <a:close/>
                  <a:moveTo>
                    <a:pt x="5402058" y="10241757"/>
                  </a:moveTo>
                  <a:cubicBezTo>
                    <a:pt x="5251944" y="10222447"/>
                    <a:pt x="5002556" y="10179276"/>
                    <a:pt x="4920954" y="10158474"/>
                  </a:cubicBezTo>
                  <a:cubicBezTo>
                    <a:pt x="4802585" y="10128303"/>
                    <a:pt x="4774659" y="10059448"/>
                    <a:pt x="4865027" y="10020578"/>
                  </a:cubicBezTo>
                  <a:cubicBezTo>
                    <a:pt x="4908756" y="10001772"/>
                    <a:pt x="5006784" y="9989264"/>
                    <a:pt x="5166916" y="9982062"/>
                  </a:cubicBezTo>
                  <a:cubicBezTo>
                    <a:pt x="5378595" y="9972538"/>
                    <a:pt x="5503335" y="9964682"/>
                    <a:pt x="5665046" y="9950682"/>
                  </a:cubicBezTo>
                  <a:cubicBezTo>
                    <a:pt x="6016669" y="9920240"/>
                    <a:pt x="6438682" y="9929906"/>
                    <a:pt x="6667493" y="9973642"/>
                  </a:cubicBezTo>
                  <a:cubicBezTo>
                    <a:pt x="6729532" y="9985501"/>
                    <a:pt x="6749492" y="9995886"/>
                    <a:pt x="6746768" y="10014885"/>
                  </a:cubicBezTo>
                  <a:cubicBezTo>
                    <a:pt x="6736404" y="10087185"/>
                    <a:pt x="6159257" y="10168616"/>
                    <a:pt x="5652670" y="10169254"/>
                  </a:cubicBezTo>
                  <a:cubicBezTo>
                    <a:pt x="5438692" y="10169508"/>
                    <a:pt x="5344480" y="10157055"/>
                    <a:pt x="5332919" y="10126933"/>
                  </a:cubicBezTo>
                  <a:cubicBezTo>
                    <a:pt x="5317621" y="10087075"/>
                    <a:pt x="5398493" y="10068076"/>
                    <a:pt x="5777507" y="10022482"/>
                  </a:cubicBezTo>
                  <a:cubicBezTo>
                    <a:pt x="6055456" y="9989047"/>
                    <a:pt x="6245651" y="9982866"/>
                    <a:pt x="6273956" y="10006352"/>
                  </a:cubicBezTo>
                  <a:cubicBezTo>
                    <a:pt x="6288379" y="10018319"/>
                    <a:pt x="6284109" y="10043363"/>
                    <a:pt x="6265277" y="10057259"/>
                  </a:cubicBezTo>
                  <a:cubicBezTo>
                    <a:pt x="6242185" y="10074303"/>
                    <a:pt x="6189002" y="10091036"/>
                    <a:pt x="6122074" y="10102318"/>
                  </a:cubicBezTo>
                  <a:cubicBezTo>
                    <a:pt x="6065118" y="10111919"/>
                    <a:pt x="5825124" y="10125125"/>
                    <a:pt x="5808917" y="10119551"/>
                  </a:cubicBezTo>
                  <a:cubicBezTo>
                    <a:pt x="5804662" y="10118078"/>
                    <a:pt x="5801181" y="10113279"/>
                    <a:pt x="5801181" y="10108866"/>
                  </a:cubicBezTo>
                  <a:cubicBezTo>
                    <a:pt x="5801181" y="10103017"/>
                    <a:pt x="5819201" y="10099860"/>
                    <a:pt x="5867701" y="10097207"/>
                  </a:cubicBezTo>
                  <a:cubicBezTo>
                    <a:pt x="6093103" y="10084883"/>
                    <a:pt x="6180518" y="10073417"/>
                    <a:pt x="6218597" y="10051183"/>
                  </a:cubicBezTo>
                  <a:cubicBezTo>
                    <a:pt x="6274196" y="10018718"/>
                    <a:pt x="6222567" y="10007761"/>
                    <a:pt x="6064546" y="10018487"/>
                  </a:cubicBezTo>
                  <a:cubicBezTo>
                    <a:pt x="5905756" y="10029265"/>
                    <a:pt x="5547373" y="10071928"/>
                    <a:pt x="5463938" y="10089982"/>
                  </a:cubicBezTo>
                  <a:cubicBezTo>
                    <a:pt x="5396241" y="10104632"/>
                    <a:pt x="5383495" y="10109177"/>
                    <a:pt x="5383495" y="10118656"/>
                  </a:cubicBezTo>
                  <a:cubicBezTo>
                    <a:pt x="5383495" y="10136621"/>
                    <a:pt x="5460913" y="10144029"/>
                    <a:pt x="5655764" y="10144709"/>
                  </a:cubicBezTo>
                  <a:cubicBezTo>
                    <a:pt x="5844499" y="10145370"/>
                    <a:pt x="5953021" y="10139929"/>
                    <a:pt x="6191021" y="10117882"/>
                  </a:cubicBezTo>
                  <a:cubicBezTo>
                    <a:pt x="6444576" y="10094397"/>
                    <a:pt x="6687123" y="10044893"/>
                    <a:pt x="6696942" y="10014623"/>
                  </a:cubicBezTo>
                  <a:cubicBezTo>
                    <a:pt x="6700771" y="10002817"/>
                    <a:pt x="6677954" y="9996850"/>
                    <a:pt x="6587050" y="9985891"/>
                  </a:cubicBezTo>
                  <a:cubicBezTo>
                    <a:pt x="6541104" y="9980349"/>
                    <a:pt x="6481236" y="9972852"/>
                    <a:pt x="6454009" y="9969231"/>
                  </a:cubicBezTo>
                  <a:cubicBezTo>
                    <a:pt x="6426782" y="9965607"/>
                    <a:pt x="6303480" y="9961108"/>
                    <a:pt x="6180004" y="9959232"/>
                  </a:cubicBezTo>
                  <a:cubicBezTo>
                    <a:pt x="5945972" y="9955681"/>
                    <a:pt x="5828770" y="9960214"/>
                    <a:pt x="5582903" y="9982288"/>
                  </a:cubicBezTo>
                  <a:cubicBezTo>
                    <a:pt x="5508794" y="9988945"/>
                    <a:pt x="5369566" y="9997212"/>
                    <a:pt x="5273505" y="10000660"/>
                  </a:cubicBezTo>
                  <a:cubicBezTo>
                    <a:pt x="4958226" y="10011975"/>
                    <a:pt x="4861258" y="10029568"/>
                    <a:pt x="4855618" y="10076479"/>
                  </a:cubicBezTo>
                  <a:cubicBezTo>
                    <a:pt x="4852914" y="10098961"/>
                    <a:pt x="4883993" y="10120686"/>
                    <a:pt x="4941138" y="10136257"/>
                  </a:cubicBezTo>
                  <a:cubicBezTo>
                    <a:pt x="4989204" y="10149353"/>
                    <a:pt x="5212117" y="10191265"/>
                    <a:pt x="5324976" y="10208421"/>
                  </a:cubicBezTo>
                  <a:cubicBezTo>
                    <a:pt x="5365365" y="10214564"/>
                    <a:pt x="5451309" y="10219463"/>
                    <a:pt x="5553663" y="10221462"/>
                  </a:cubicBezTo>
                  <a:cubicBezTo>
                    <a:pt x="5695369" y="10224231"/>
                    <a:pt x="5744121" y="10222460"/>
                    <a:pt x="5912564" y="10208538"/>
                  </a:cubicBezTo>
                  <a:cubicBezTo>
                    <a:pt x="6347946" y="10172514"/>
                    <a:pt x="6497491" y="10153876"/>
                    <a:pt x="7113724" y="10058811"/>
                  </a:cubicBezTo>
                  <a:cubicBezTo>
                    <a:pt x="7173668" y="10049563"/>
                    <a:pt x="7227765" y="10043937"/>
                    <a:pt x="7233940" y="10046305"/>
                  </a:cubicBezTo>
                  <a:cubicBezTo>
                    <a:pt x="7261205" y="10056764"/>
                    <a:pt x="7220585" y="10067815"/>
                    <a:pt x="7072803" y="10090143"/>
                  </a:cubicBezTo>
                  <a:cubicBezTo>
                    <a:pt x="6987719" y="10102998"/>
                    <a:pt x="6847098" y="10124287"/>
                    <a:pt x="6760312" y="10137456"/>
                  </a:cubicBezTo>
                  <a:cubicBezTo>
                    <a:pt x="6355918" y="10198808"/>
                    <a:pt x="5900229" y="10242069"/>
                    <a:pt x="5624824" y="10245253"/>
                  </a:cubicBezTo>
                  <a:cubicBezTo>
                    <a:pt x="5526127" y="10246405"/>
                    <a:pt x="5425882" y="10244814"/>
                    <a:pt x="5402059" y="10241755"/>
                  </a:cubicBezTo>
                  <a:close/>
                  <a:moveTo>
                    <a:pt x="3731314" y="9994041"/>
                  </a:moveTo>
                  <a:cubicBezTo>
                    <a:pt x="3533918" y="9991619"/>
                    <a:pt x="3241538" y="9986513"/>
                    <a:pt x="3081580" y="9982700"/>
                  </a:cubicBezTo>
                  <a:cubicBezTo>
                    <a:pt x="2757308" y="9974964"/>
                    <a:pt x="1644344" y="9978545"/>
                    <a:pt x="1353823" y="9988256"/>
                  </a:cubicBezTo>
                  <a:cubicBezTo>
                    <a:pt x="1127640" y="9995817"/>
                    <a:pt x="844638" y="9996203"/>
                    <a:pt x="844638" y="9988950"/>
                  </a:cubicBezTo>
                  <a:cubicBezTo>
                    <a:pt x="844638" y="9985910"/>
                    <a:pt x="849510" y="9981107"/>
                    <a:pt x="855467" y="9978273"/>
                  </a:cubicBezTo>
                  <a:cubicBezTo>
                    <a:pt x="882502" y="9965413"/>
                    <a:pt x="2642044" y="9948564"/>
                    <a:pt x="3032075" y="9957428"/>
                  </a:cubicBezTo>
                  <a:cubicBezTo>
                    <a:pt x="3479744" y="9967604"/>
                    <a:pt x="4235316" y="9976903"/>
                    <a:pt x="4297510" y="9973001"/>
                  </a:cubicBezTo>
                  <a:cubicBezTo>
                    <a:pt x="4498452" y="9960390"/>
                    <a:pt x="4638631" y="9946585"/>
                    <a:pt x="4959620" y="9907795"/>
                  </a:cubicBezTo>
                  <a:cubicBezTo>
                    <a:pt x="5241878" y="9873687"/>
                    <a:pt x="5365850" y="9868449"/>
                    <a:pt x="5791899" y="9872634"/>
                  </a:cubicBezTo>
                  <a:cubicBezTo>
                    <a:pt x="6113660" y="9875793"/>
                    <a:pt x="6408134" y="9885983"/>
                    <a:pt x="6803627" y="9907643"/>
                  </a:cubicBezTo>
                  <a:cubicBezTo>
                    <a:pt x="7521815" y="9946973"/>
                    <a:pt x="7791312" y="9951694"/>
                    <a:pt x="8050497" y="9929483"/>
                  </a:cubicBezTo>
                  <a:cubicBezTo>
                    <a:pt x="8210211" y="9915797"/>
                    <a:pt x="8356469" y="9907987"/>
                    <a:pt x="8454261" y="9907921"/>
                  </a:cubicBezTo>
                  <a:cubicBezTo>
                    <a:pt x="8528039" y="9907921"/>
                    <a:pt x="8542439" y="9909344"/>
                    <a:pt x="8542439" y="9917021"/>
                  </a:cubicBezTo>
                  <a:cubicBezTo>
                    <a:pt x="8542439" y="9930121"/>
                    <a:pt x="8530407" y="9931433"/>
                    <a:pt x="8375365" y="9935239"/>
                  </a:cubicBezTo>
                  <a:cubicBezTo>
                    <a:pt x="8298789" y="9937109"/>
                    <a:pt x="8167914" y="9944025"/>
                    <a:pt x="8084531" y="9950587"/>
                  </a:cubicBezTo>
                  <a:cubicBezTo>
                    <a:pt x="8001149" y="9957148"/>
                    <a:pt x="7892551" y="9964325"/>
                    <a:pt x="7843202" y="9966537"/>
                  </a:cubicBezTo>
                  <a:cubicBezTo>
                    <a:pt x="7697986" y="9973044"/>
                    <a:pt x="7260852" y="9958234"/>
                    <a:pt x="6853130" y="9932991"/>
                  </a:cubicBezTo>
                  <a:cubicBezTo>
                    <a:pt x="6800379" y="9929725"/>
                    <a:pt x="6711272" y="9925427"/>
                    <a:pt x="6655117" y="9923438"/>
                  </a:cubicBezTo>
                  <a:cubicBezTo>
                    <a:pt x="6598961" y="9921451"/>
                    <a:pt x="6463909" y="9915136"/>
                    <a:pt x="6355002" y="9909404"/>
                  </a:cubicBezTo>
                  <a:cubicBezTo>
                    <a:pt x="6207064" y="9901618"/>
                    <a:pt x="6044316" y="9898933"/>
                    <a:pt x="5711455" y="9898780"/>
                  </a:cubicBezTo>
                  <a:cubicBezTo>
                    <a:pt x="5218235" y="9898543"/>
                    <a:pt x="5237392" y="9897545"/>
                    <a:pt x="4848237" y="9944803"/>
                  </a:cubicBezTo>
                  <a:cubicBezTo>
                    <a:pt x="4499336" y="9987180"/>
                    <a:pt x="4317075" y="10001792"/>
                    <a:pt x="4165330" y="9999552"/>
                  </a:cubicBezTo>
                  <a:cubicBezTo>
                    <a:pt x="4124016" y="9998942"/>
                    <a:pt x="3928709" y="9996461"/>
                    <a:pt x="3731313" y="9994035"/>
                  </a:cubicBezTo>
                  <a:close/>
                  <a:moveTo>
                    <a:pt x="1989407" y="9891874"/>
                  </a:moveTo>
                  <a:cubicBezTo>
                    <a:pt x="1963882" y="9890689"/>
                    <a:pt x="1876168" y="9886678"/>
                    <a:pt x="1794487" y="9882973"/>
                  </a:cubicBezTo>
                  <a:cubicBezTo>
                    <a:pt x="1510145" y="9870062"/>
                    <a:pt x="1107553" y="9846799"/>
                    <a:pt x="1096796" y="9842658"/>
                  </a:cubicBezTo>
                  <a:cubicBezTo>
                    <a:pt x="1085274" y="9838219"/>
                    <a:pt x="1082666" y="9830208"/>
                    <a:pt x="1091059" y="9825022"/>
                  </a:cubicBezTo>
                  <a:cubicBezTo>
                    <a:pt x="1093859" y="9823293"/>
                    <a:pt x="1243530" y="9829952"/>
                    <a:pt x="1423661" y="9839820"/>
                  </a:cubicBezTo>
                  <a:cubicBezTo>
                    <a:pt x="1603792" y="9849691"/>
                    <a:pt x="1823368" y="9860684"/>
                    <a:pt x="1911609" y="9864255"/>
                  </a:cubicBezTo>
                  <a:cubicBezTo>
                    <a:pt x="2208657" y="9876273"/>
                    <a:pt x="3358524" y="9869553"/>
                    <a:pt x="3972643" y="9852210"/>
                  </a:cubicBezTo>
                  <a:cubicBezTo>
                    <a:pt x="4210024" y="9845507"/>
                    <a:pt x="4331823" y="9834906"/>
                    <a:pt x="4681283" y="9790537"/>
                  </a:cubicBezTo>
                  <a:cubicBezTo>
                    <a:pt x="4832262" y="9771368"/>
                    <a:pt x="4972558" y="9757210"/>
                    <a:pt x="5049209" y="9753406"/>
                  </a:cubicBezTo>
                  <a:cubicBezTo>
                    <a:pt x="5256721" y="9743104"/>
                    <a:pt x="5752242" y="9731442"/>
                    <a:pt x="5906376" y="9733234"/>
                  </a:cubicBezTo>
                  <a:cubicBezTo>
                    <a:pt x="6057620" y="9734987"/>
                    <a:pt x="6528747" y="9757009"/>
                    <a:pt x="6865507" y="9778060"/>
                  </a:cubicBezTo>
                  <a:cubicBezTo>
                    <a:pt x="7402808" y="9811648"/>
                    <a:pt x="7502963" y="9816062"/>
                    <a:pt x="7852484" y="9821578"/>
                  </a:cubicBezTo>
                  <a:cubicBezTo>
                    <a:pt x="8234626" y="9827611"/>
                    <a:pt x="8344171" y="9832952"/>
                    <a:pt x="8360305" y="9846339"/>
                  </a:cubicBezTo>
                  <a:cubicBezTo>
                    <a:pt x="8376558" y="9859826"/>
                    <a:pt x="8358815" y="9862728"/>
                    <a:pt x="8291828" y="9857532"/>
                  </a:cubicBezTo>
                  <a:cubicBezTo>
                    <a:pt x="8257794" y="9854892"/>
                    <a:pt x="8072620" y="9849961"/>
                    <a:pt x="7880330" y="9846576"/>
                  </a:cubicBezTo>
                  <a:cubicBezTo>
                    <a:pt x="7578423" y="9841256"/>
                    <a:pt x="7280364" y="9829955"/>
                    <a:pt x="7128495" y="9818062"/>
                  </a:cubicBezTo>
                  <a:cubicBezTo>
                    <a:pt x="7022270" y="9809745"/>
                    <a:pt x="6223094" y="9766636"/>
                    <a:pt x="5976747" y="9755936"/>
                  </a:cubicBezTo>
                  <a:cubicBezTo>
                    <a:pt x="5925263" y="9753692"/>
                    <a:pt x="5788819" y="9755006"/>
                    <a:pt x="5673539" y="9758834"/>
                  </a:cubicBezTo>
                  <a:cubicBezTo>
                    <a:pt x="5558259" y="9762661"/>
                    <a:pt x="5359516" y="9768552"/>
                    <a:pt x="5231890" y="9771924"/>
                  </a:cubicBezTo>
                  <a:cubicBezTo>
                    <a:pt x="4984537" y="9778454"/>
                    <a:pt x="4928792" y="9783026"/>
                    <a:pt x="4628565" y="9821397"/>
                  </a:cubicBezTo>
                  <a:cubicBezTo>
                    <a:pt x="4263717" y="9868028"/>
                    <a:pt x="4194038" y="9872660"/>
                    <a:pt x="3703468" y="9882887"/>
                  </a:cubicBezTo>
                  <a:cubicBezTo>
                    <a:pt x="3410615" y="9888993"/>
                    <a:pt x="2077664" y="9895982"/>
                    <a:pt x="1989408" y="9891876"/>
                  </a:cubicBezTo>
                  <a:close/>
                  <a:moveTo>
                    <a:pt x="691791" y="9746573"/>
                  </a:moveTo>
                  <a:cubicBezTo>
                    <a:pt x="638844" y="9730680"/>
                    <a:pt x="672607" y="9728437"/>
                    <a:pt x="972673" y="9727918"/>
                  </a:cubicBezTo>
                  <a:cubicBezTo>
                    <a:pt x="1142191" y="9727613"/>
                    <a:pt x="1602506" y="9725073"/>
                    <a:pt x="1995596" y="9722243"/>
                  </a:cubicBezTo>
                  <a:cubicBezTo>
                    <a:pt x="2603996" y="9717867"/>
                    <a:pt x="2740676" y="9715216"/>
                    <a:pt x="2914505" y="9704420"/>
                  </a:cubicBezTo>
                  <a:cubicBezTo>
                    <a:pt x="3270639" y="9682302"/>
                    <a:pt x="3395647" y="9679464"/>
                    <a:pt x="4331892" y="9672245"/>
                  </a:cubicBezTo>
                  <a:cubicBezTo>
                    <a:pt x="5049934" y="9666708"/>
                    <a:pt x="5354362" y="9666856"/>
                    <a:pt x="5739649" y="9672923"/>
                  </a:cubicBezTo>
                  <a:cubicBezTo>
                    <a:pt x="6240887" y="9680820"/>
                    <a:pt x="6381816" y="9679551"/>
                    <a:pt x="6791252" y="9663438"/>
                  </a:cubicBezTo>
                  <a:cubicBezTo>
                    <a:pt x="6918878" y="9658416"/>
                    <a:pt x="7123545" y="9651765"/>
                    <a:pt x="7246066" y="9648661"/>
                  </a:cubicBezTo>
                  <a:cubicBezTo>
                    <a:pt x="7498059" y="9642273"/>
                    <a:pt x="8412493" y="9647137"/>
                    <a:pt x="8412493" y="9654867"/>
                  </a:cubicBezTo>
                  <a:cubicBezTo>
                    <a:pt x="8412493" y="9671130"/>
                    <a:pt x="8343489" y="9672956"/>
                    <a:pt x="7774044" y="9671749"/>
                  </a:cubicBezTo>
                  <a:cubicBezTo>
                    <a:pt x="7305746" y="9670768"/>
                    <a:pt x="7135090" y="9672629"/>
                    <a:pt x="6945950" y="9680847"/>
                  </a:cubicBezTo>
                  <a:cubicBezTo>
                    <a:pt x="6430187" y="9703250"/>
                    <a:pt x="6304503" y="9704955"/>
                    <a:pt x="5760959" y="9696930"/>
                  </a:cubicBezTo>
                  <a:cubicBezTo>
                    <a:pt x="5350116" y="9690865"/>
                    <a:pt x="5049223" y="9690819"/>
                    <a:pt x="4325357" y="9696693"/>
                  </a:cubicBezTo>
                  <a:cubicBezTo>
                    <a:pt x="3402706" y="9704210"/>
                    <a:pt x="3189672" y="9708643"/>
                    <a:pt x="2951633" y="9725278"/>
                  </a:cubicBezTo>
                  <a:cubicBezTo>
                    <a:pt x="2880162" y="9730276"/>
                    <a:pt x="2736756" y="9737056"/>
                    <a:pt x="2632954" y="9740351"/>
                  </a:cubicBezTo>
                  <a:cubicBezTo>
                    <a:pt x="2367322" y="9748782"/>
                    <a:pt x="716789" y="9754051"/>
                    <a:pt x="691791" y="9746544"/>
                  </a:cubicBezTo>
                  <a:close/>
                  <a:moveTo>
                    <a:pt x="4080933" y="7719600"/>
                  </a:moveTo>
                  <a:cubicBezTo>
                    <a:pt x="4052004" y="7718601"/>
                    <a:pt x="3871007" y="7711832"/>
                    <a:pt x="3678716" y="7704580"/>
                  </a:cubicBezTo>
                  <a:cubicBezTo>
                    <a:pt x="3355894" y="7692405"/>
                    <a:pt x="3231525" y="7691325"/>
                    <a:pt x="2056059" y="7690480"/>
                  </a:cubicBezTo>
                  <a:cubicBezTo>
                    <a:pt x="1133825" y="7689820"/>
                    <a:pt x="781130" y="7687679"/>
                    <a:pt x="776162" y="7682713"/>
                  </a:cubicBezTo>
                  <a:cubicBezTo>
                    <a:pt x="771144" y="7677693"/>
                    <a:pt x="771523" y="7674474"/>
                    <a:pt x="777584" y="7670706"/>
                  </a:cubicBezTo>
                  <a:cubicBezTo>
                    <a:pt x="788707" y="7663783"/>
                    <a:pt x="3004835" y="7662373"/>
                    <a:pt x="3282693" y="7669115"/>
                  </a:cubicBezTo>
                  <a:cubicBezTo>
                    <a:pt x="3403513" y="7672045"/>
                    <a:pt x="3612356" y="7679175"/>
                    <a:pt x="3746789" y="7684955"/>
                  </a:cubicBezTo>
                  <a:cubicBezTo>
                    <a:pt x="4093771" y="7699878"/>
                    <a:pt x="4769040" y="7699879"/>
                    <a:pt x="5024600" y="7684960"/>
                  </a:cubicBezTo>
                  <a:cubicBezTo>
                    <a:pt x="5126701" y="7679000"/>
                    <a:pt x="5375920" y="7667266"/>
                    <a:pt x="5578420" y="7658888"/>
                  </a:cubicBezTo>
                  <a:cubicBezTo>
                    <a:pt x="5780921" y="7650509"/>
                    <a:pt x="6039887" y="7639457"/>
                    <a:pt x="6153900" y="7634322"/>
                  </a:cubicBezTo>
                  <a:cubicBezTo>
                    <a:pt x="6267912" y="7629186"/>
                    <a:pt x="6561685" y="7619416"/>
                    <a:pt x="6806727" y="7612604"/>
                  </a:cubicBezTo>
                  <a:cubicBezTo>
                    <a:pt x="7334511" y="7597935"/>
                    <a:pt x="7583680" y="7590399"/>
                    <a:pt x="7854495" y="7580920"/>
                  </a:cubicBezTo>
                  <a:cubicBezTo>
                    <a:pt x="8002762" y="7575732"/>
                    <a:pt x="8056316" y="7575722"/>
                    <a:pt x="8061481" y="7580920"/>
                  </a:cubicBezTo>
                  <a:cubicBezTo>
                    <a:pt x="8065849" y="7585287"/>
                    <a:pt x="8066255" y="7589902"/>
                    <a:pt x="8062565" y="7593290"/>
                  </a:cubicBezTo>
                  <a:cubicBezTo>
                    <a:pt x="8055261" y="7600004"/>
                    <a:pt x="7972078" y="7602805"/>
                    <a:pt x="6568486" y="7643594"/>
                  </a:cubicBezTo>
                  <a:cubicBezTo>
                    <a:pt x="6444263" y="7647203"/>
                    <a:pt x="6188082" y="7656861"/>
                    <a:pt x="5999195" y="7665055"/>
                  </a:cubicBezTo>
                  <a:cubicBezTo>
                    <a:pt x="5810308" y="7673248"/>
                    <a:pt x="5608426" y="7681676"/>
                    <a:pt x="5550569" y="7683780"/>
                  </a:cubicBezTo>
                  <a:cubicBezTo>
                    <a:pt x="5492711" y="7685884"/>
                    <a:pt x="5335383" y="7692993"/>
                    <a:pt x="5200950" y="7699573"/>
                  </a:cubicBezTo>
                  <a:cubicBezTo>
                    <a:pt x="4774524" y="7720447"/>
                    <a:pt x="4653357" y="7723898"/>
                    <a:pt x="4390329" y="7722673"/>
                  </a:cubicBezTo>
                  <a:cubicBezTo>
                    <a:pt x="4249090" y="7722013"/>
                    <a:pt x="4109861" y="7720662"/>
                    <a:pt x="4080933" y="7719643"/>
                  </a:cubicBezTo>
                  <a:close/>
                  <a:moveTo>
                    <a:pt x="4538840" y="7577890"/>
                  </a:moveTo>
                  <a:cubicBezTo>
                    <a:pt x="4503105" y="7573115"/>
                    <a:pt x="4407037" y="7556904"/>
                    <a:pt x="4325357" y="7541864"/>
                  </a:cubicBezTo>
                  <a:cubicBezTo>
                    <a:pt x="4141078" y="7507935"/>
                    <a:pt x="4107366" y="7502826"/>
                    <a:pt x="4022147" y="7495931"/>
                  </a:cubicBezTo>
                  <a:cubicBezTo>
                    <a:pt x="3982950" y="7492757"/>
                    <a:pt x="3353053" y="7492210"/>
                    <a:pt x="2537041" y="7494644"/>
                  </a:cubicBezTo>
                  <a:cubicBezTo>
                    <a:pt x="1757669" y="7496960"/>
                    <a:pt x="1118795" y="7497958"/>
                    <a:pt x="1117320" y="7496843"/>
                  </a:cubicBezTo>
                  <a:cubicBezTo>
                    <a:pt x="1115847" y="7495743"/>
                    <a:pt x="1117879" y="7491590"/>
                    <a:pt x="1121851" y="7487626"/>
                  </a:cubicBezTo>
                  <a:cubicBezTo>
                    <a:pt x="1126589" y="7482888"/>
                    <a:pt x="1175236" y="7478832"/>
                    <a:pt x="1263761" y="7475792"/>
                  </a:cubicBezTo>
                  <a:cubicBezTo>
                    <a:pt x="1377682" y="7471883"/>
                    <a:pt x="3121069" y="7466447"/>
                    <a:pt x="3808663" y="7467857"/>
                  </a:cubicBezTo>
                  <a:cubicBezTo>
                    <a:pt x="4051945" y="7468348"/>
                    <a:pt x="4111490" y="7473798"/>
                    <a:pt x="4311278" y="7513809"/>
                  </a:cubicBezTo>
                  <a:cubicBezTo>
                    <a:pt x="4455492" y="7542690"/>
                    <a:pt x="4534857" y="7554416"/>
                    <a:pt x="4622378" y="7559778"/>
                  </a:cubicBezTo>
                  <a:cubicBezTo>
                    <a:pt x="4707231" y="7564978"/>
                    <a:pt x="4724479" y="7568197"/>
                    <a:pt x="4724479" y="7578844"/>
                  </a:cubicBezTo>
                  <a:cubicBezTo>
                    <a:pt x="4724479" y="7590662"/>
                    <a:pt x="4630812" y="7590180"/>
                    <a:pt x="4538841" y="7577879"/>
                  </a:cubicBezTo>
                  <a:close/>
                  <a:moveTo>
                    <a:pt x="5313059" y="7550836"/>
                  </a:moveTo>
                  <a:cubicBezTo>
                    <a:pt x="5125671" y="7539107"/>
                    <a:pt x="4998738" y="7520349"/>
                    <a:pt x="4576238" y="7441947"/>
                  </a:cubicBezTo>
                  <a:cubicBezTo>
                    <a:pt x="4235468" y="7378712"/>
                    <a:pt x="4076056" y="7358103"/>
                    <a:pt x="3842697" y="7347117"/>
                  </a:cubicBezTo>
                  <a:cubicBezTo>
                    <a:pt x="3716070" y="7341154"/>
                    <a:pt x="3154224" y="7341733"/>
                    <a:pt x="1819239" y="7349198"/>
                  </a:cubicBezTo>
                  <a:cubicBezTo>
                    <a:pt x="1073265" y="7353365"/>
                    <a:pt x="838643" y="7350366"/>
                    <a:pt x="834082" y="7336604"/>
                  </a:cubicBezTo>
                  <a:cubicBezTo>
                    <a:pt x="830518" y="7325850"/>
                    <a:pt x="3614684" y="7313025"/>
                    <a:pt x="3839603" y="7322760"/>
                  </a:cubicBezTo>
                  <a:cubicBezTo>
                    <a:pt x="4088205" y="7333515"/>
                    <a:pt x="4317183" y="7363715"/>
                    <a:pt x="4625472" y="7426399"/>
                  </a:cubicBezTo>
                  <a:cubicBezTo>
                    <a:pt x="5058255" y="7514398"/>
                    <a:pt x="5371808" y="7542675"/>
                    <a:pt x="5736207" y="7526565"/>
                  </a:cubicBezTo>
                  <a:cubicBezTo>
                    <a:pt x="6031209" y="7513522"/>
                    <a:pt x="6194017" y="7497935"/>
                    <a:pt x="6522076" y="7451330"/>
                  </a:cubicBezTo>
                  <a:cubicBezTo>
                    <a:pt x="6641194" y="7434408"/>
                    <a:pt x="6850037" y="7406692"/>
                    <a:pt x="6986172" y="7389738"/>
                  </a:cubicBezTo>
                  <a:cubicBezTo>
                    <a:pt x="7330516" y="7346856"/>
                    <a:pt x="7444515" y="7329332"/>
                    <a:pt x="7688504" y="7281779"/>
                  </a:cubicBezTo>
                  <a:cubicBezTo>
                    <a:pt x="7880804" y="7244298"/>
                    <a:pt x="7933149" y="7237272"/>
                    <a:pt x="8124754" y="7223218"/>
                  </a:cubicBezTo>
                  <a:cubicBezTo>
                    <a:pt x="8420646" y="7201515"/>
                    <a:pt x="8557466" y="7195760"/>
                    <a:pt x="8573509" y="7204343"/>
                  </a:cubicBezTo>
                  <a:cubicBezTo>
                    <a:pt x="8596502" y="7216648"/>
                    <a:pt x="8578527" y="7220849"/>
                    <a:pt x="8483654" y="7225349"/>
                  </a:cubicBezTo>
                  <a:cubicBezTo>
                    <a:pt x="8286464" y="7234704"/>
                    <a:pt x="8002514" y="7254453"/>
                    <a:pt x="7936022" y="7263439"/>
                  </a:cubicBezTo>
                  <a:cubicBezTo>
                    <a:pt x="7896882" y="7268729"/>
                    <a:pt x="7802206" y="7285272"/>
                    <a:pt x="7725631" y="7300204"/>
                  </a:cubicBezTo>
                  <a:cubicBezTo>
                    <a:pt x="7468635" y="7350313"/>
                    <a:pt x="7337776" y="7370479"/>
                    <a:pt x="6983078" y="7414633"/>
                  </a:cubicBezTo>
                  <a:cubicBezTo>
                    <a:pt x="6872469" y="7428402"/>
                    <a:pt x="6684510" y="7453378"/>
                    <a:pt x="6565392" y="7470137"/>
                  </a:cubicBezTo>
                  <a:cubicBezTo>
                    <a:pt x="6277144" y="7510690"/>
                    <a:pt x="6145098" y="7525189"/>
                    <a:pt x="5915657" y="7541483"/>
                  </a:cubicBezTo>
                  <a:cubicBezTo>
                    <a:pt x="5756988" y="7552751"/>
                    <a:pt x="5425749" y="7557897"/>
                    <a:pt x="5313059" y="7550844"/>
                  </a:cubicBezTo>
                  <a:close/>
                  <a:moveTo>
                    <a:pt x="7391534" y="7495290"/>
                  </a:moveTo>
                  <a:cubicBezTo>
                    <a:pt x="7372309" y="7482966"/>
                    <a:pt x="7397736" y="7476680"/>
                    <a:pt x="7530738" y="7460877"/>
                  </a:cubicBezTo>
                  <a:cubicBezTo>
                    <a:pt x="7605598" y="7451986"/>
                    <a:pt x="7742029" y="7433746"/>
                    <a:pt x="7833920" y="7420348"/>
                  </a:cubicBezTo>
                  <a:cubicBezTo>
                    <a:pt x="8015856" y="7393822"/>
                    <a:pt x="8105680" y="7385781"/>
                    <a:pt x="8304204" y="7378252"/>
                  </a:cubicBezTo>
                  <a:cubicBezTo>
                    <a:pt x="8437797" y="7373187"/>
                    <a:pt x="8468103" y="7375868"/>
                    <a:pt x="8430276" y="7389415"/>
                  </a:cubicBezTo>
                  <a:cubicBezTo>
                    <a:pt x="8407640" y="7397516"/>
                    <a:pt x="8392230" y="7398726"/>
                    <a:pt x="8183539" y="7408748"/>
                  </a:cubicBezTo>
                  <a:cubicBezTo>
                    <a:pt x="8081512" y="7413648"/>
                    <a:pt x="7993054" y="7422708"/>
                    <a:pt x="7852484" y="7442650"/>
                  </a:cubicBezTo>
                  <a:cubicBezTo>
                    <a:pt x="7746979" y="7457621"/>
                    <a:pt x="7613320" y="7475576"/>
                    <a:pt x="7555462" y="7482556"/>
                  </a:cubicBezTo>
                  <a:cubicBezTo>
                    <a:pt x="7497605" y="7489533"/>
                    <a:pt x="7439130" y="7496585"/>
                    <a:pt x="7425516" y="7498227"/>
                  </a:cubicBezTo>
                  <a:cubicBezTo>
                    <a:pt x="7411902" y="7499869"/>
                    <a:pt x="7396611" y="7498549"/>
                    <a:pt x="7391534" y="7495290"/>
                  </a:cubicBezTo>
                  <a:close/>
                  <a:moveTo>
                    <a:pt x="5303051" y="7445938"/>
                  </a:moveTo>
                  <a:cubicBezTo>
                    <a:pt x="5130012" y="7424435"/>
                    <a:pt x="4857472" y="7372520"/>
                    <a:pt x="4811939" y="7352390"/>
                  </a:cubicBezTo>
                  <a:cubicBezTo>
                    <a:pt x="4757423" y="7328289"/>
                    <a:pt x="4736925" y="7294499"/>
                    <a:pt x="4755625" y="7259562"/>
                  </a:cubicBezTo>
                  <a:cubicBezTo>
                    <a:pt x="4778565" y="7216706"/>
                    <a:pt x="4895590" y="7196997"/>
                    <a:pt x="5193257" y="7185862"/>
                  </a:cubicBezTo>
                  <a:cubicBezTo>
                    <a:pt x="5289425" y="7182263"/>
                    <a:pt x="5431439" y="7173908"/>
                    <a:pt x="5508843" y="7167294"/>
                  </a:cubicBezTo>
                  <a:cubicBezTo>
                    <a:pt x="5816030" y="7141049"/>
                    <a:pt x="6093711" y="7134639"/>
                    <a:pt x="6317874" y="7148620"/>
                  </a:cubicBezTo>
                  <a:cubicBezTo>
                    <a:pt x="6476057" y="7158488"/>
                    <a:pt x="6637045" y="7183159"/>
                    <a:pt x="6666325" y="7202022"/>
                  </a:cubicBezTo>
                  <a:cubicBezTo>
                    <a:pt x="6700667" y="7224149"/>
                    <a:pt x="6666489" y="7254727"/>
                    <a:pt x="6581048" y="7278322"/>
                  </a:cubicBezTo>
                  <a:cubicBezTo>
                    <a:pt x="6363562" y="7338379"/>
                    <a:pt x="5892299" y="7382177"/>
                    <a:pt x="5532005" y="7375817"/>
                  </a:cubicBezTo>
                  <a:cubicBezTo>
                    <a:pt x="5340679" y="7372440"/>
                    <a:pt x="5298913" y="7366829"/>
                    <a:pt x="5273111" y="7341033"/>
                  </a:cubicBezTo>
                  <a:cubicBezTo>
                    <a:pt x="5254963" y="7322888"/>
                    <a:pt x="5264205" y="7310217"/>
                    <a:pt x="5305931" y="7296037"/>
                  </a:cubicBezTo>
                  <a:cubicBezTo>
                    <a:pt x="5361614" y="7277113"/>
                    <a:pt x="5418100" y="7267767"/>
                    <a:pt x="5652670" y="7238670"/>
                  </a:cubicBezTo>
                  <a:cubicBezTo>
                    <a:pt x="5976789" y="7198463"/>
                    <a:pt x="6162735" y="7188698"/>
                    <a:pt x="6202190" y="7209811"/>
                  </a:cubicBezTo>
                  <a:cubicBezTo>
                    <a:pt x="6209200" y="7213558"/>
                    <a:pt x="6216872" y="7222733"/>
                    <a:pt x="6219240" y="7230191"/>
                  </a:cubicBezTo>
                  <a:cubicBezTo>
                    <a:pt x="6229337" y="7262001"/>
                    <a:pt x="6159238" y="7295270"/>
                    <a:pt x="6045604" y="7312597"/>
                  </a:cubicBezTo>
                  <a:cubicBezTo>
                    <a:pt x="5962560" y="7325258"/>
                    <a:pt x="5742803" y="7332487"/>
                    <a:pt x="5736785" y="7322750"/>
                  </a:cubicBezTo>
                  <a:cubicBezTo>
                    <a:pt x="5729211" y="7310498"/>
                    <a:pt x="5761799" y="7303258"/>
                    <a:pt x="5824788" y="7303202"/>
                  </a:cubicBezTo>
                  <a:cubicBezTo>
                    <a:pt x="5892729" y="7303202"/>
                    <a:pt x="6006044" y="7294348"/>
                    <a:pt x="6070356" y="7284138"/>
                  </a:cubicBezTo>
                  <a:cubicBezTo>
                    <a:pt x="6143261" y="7272565"/>
                    <a:pt x="6190089" y="7244948"/>
                    <a:pt x="6165624" y="7227953"/>
                  </a:cubicBezTo>
                  <a:cubicBezTo>
                    <a:pt x="6154332" y="7220108"/>
                    <a:pt x="5972358" y="7226245"/>
                    <a:pt x="5863060" y="7238150"/>
                  </a:cubicBezTo>
                  <a:cubicBezTo>
                    <a:pt x="5586984" y="7268232"/>
                    <a:pt x="5446958" y="7287088"/>
                    <a:pt x="5372720" y="7304181"/>
                  </a:cubicBezTo>
                  <a:cubicBezTo>
                    <a:pt x="5287527" y="7323795"/>
                    <a:pt x="5291608" y="7334579"/>
                    <a:pt x="5389115" y="7347498"/>
                  </a:cubicBezTo>
                  <a:cubicBezTo>
                    <a:pt x="5560296" y="7370177"/>
                    <a:pt x="6080270" y="7342956"/>
                    <a:pt x="6363143" y="7296509"/>
                  </a:cubicBezTo>
                  <a:cubicBezTo>
                    <a:pt x="6526303" y="7269719"/>
                    <a:pt x="6636553" y="7240072"/>
                    <a:pt x="6636553" y="7222991"/>
                  </a:cubicBezTo>
                  <a:cubicBezTo>
                    <a:pt x="6636553" y="7210179"/>
                    <a:pt x="6606089" y="7204402"/>
                    <a:pt x="6423069" y="7182499"/>
                  </a:cubicBezTo>
                  <a:cubicBezTo>
                    <a:pt x="6328302" y="7171158"/>
                    <a:pt x="6223255" y="7166716"/>
                    <a:pt x="6045604" y="7166535"/>
                  </a:cubicBezTo>
                  <a:cubicBezTo>
                    <a:pt x="5838772" y="7166298"/>
                    <a:pt x="5755081" y="7170252"/>
                    <a:pt x="5504159" y="7191952"/>
                  </a:cubicBezTo>
                  <a:cubicBezTo>
                    <a:pt x="5427584" y="7198574"/>
                    <a:pt x="5284198" y="7206944"/>
                    <a:pt x="5185524" y="7210556"/>
                  </a:cubicBezTo>
                  <a:cubicBezTo>
                    <a:pt x="4848275" y="7222890"/>
                    <a:pt x="4751083" y="7248020"/>
                    <a:pt x="4802825" y="7309499"/>
                  </a:cubicBezTo>
                  <a:cubicBezTo>
                    <a:pt x="4827134" y="7338383"/>
                    <a:pt x="4890252" y="7354534"/>
                    <a:pt x="5151447" y="7398699"/>
                  </a:cubicBezTo>
                  <a:cubicBezTo>
                    <a:pt x="5428482" y="7445547"/>
                    <a:pt x="5579194" y="7444626"/>
                    <a:pt x="6129142" y="7392723"/>
                  </a:cubicBezTo>
                  <a:cubicBezTo>
                    <a:pt x="6333108" y="7373474"/>
                    <a:pt x="6615837" y="7335193"/>
                    <a:pt x="6997992" y="7275085"/>
                  </a:cubicBezTo>
                  <a:cubicBezTo>
                    <a:pt x="7149584" y="7251242"/>
                    <a:pt x="7174904" y="7249448"/>
                    <a:pt x="7174904" y="7262549"/>
                  </a:cubicBezTo>
                  <a:cubicBezTo>
                    <a:pt x="7174904" y="7273627"/>
                    <a:pt x="7185829" y="7271538"/>
                    <a:pt x="6899540" y="7315194"/>
                  </a:cubicBezTo>
                  <a:cubicBezTo>
                    <a:pt x="6433844" y="7386205"/>
                    <a:pt x="6342813" y="7397553"/>
                    <a:pt x="5974443" y="7430520"/>
                  </a:cubicBezTo>
                  <a:cubicBezTo>
                    <a:pt x="5657081" y="7458921"/>
                    <a:pt x="5446456" y="7463759"/>
                    <a:pt x="5303051" y="7445937"/>
                  </a:cubicBezTo>
                  <a:close/>
                  <a:moveTo>
                    <a:pt x="3715843" y="7203806"/>
                  </a:moveTo>
                  <a:cubicBezTo>
                    <a:pt x="3503133" y="7201355"/>
                    <a:pt x="3218143" y="7196248"/>
                    <a:pt x="3082534" y="7192458"/>
                  </a:cubicBezTo>
                  <a:cubicBezTo>
                    <a:pt x="2792368" y="7184348"/>
                    <a:pt x="1785538" y="7184275"/>
                    <a:pt x="1488184" y="7192221"/>
                  </a:cubicBezTo>
                  <a:cubicBezTo>
                    <a:pt x="1374171" y="7195315"/>
                    <a:pt x="1166720" y="7199601"/>
                    <a:pt x="1027182" y="7201748"/>
                  </a:cubicBezTo>
                  <a:cubicBezTo>
                    <a:pt x="779413" y="7205559"/>
                    <a:pt x="773735" y="7205379"/>
                    <a:pt x="784510" y="7194071"/>
                  </a:cubicBezTo>
                  <a:cubicBezTo>
                    <a:pt x="794304" y="7183792"/>
                    <a:pt x="807161" y="7182322"/>
                    <a:pt x="898987" y="7180963"/>
                  </a:cubicBezTo>
                  <a:cubicBezTo>
                    <a:pt x="955881" y="7180116"/>
                    <a:pt x="1169505" y="7175578"/>
                    <a:pt x="1373707" y="7170866"/>
                  </a:cubicBezTo>
                  <a:cubicBezTo>
                    <a:pt x="1810411" y="7160791"/>
                    <a:pt x="2948654" y="7161534"/>
                    <a:pt x="3319816" y="7172135"/>
                  </a:cubicBezTo>
                  <a:cubicBezTo>
                    <a:pt x="3454248" y="7175975"/>
                    <a:pt x="3725744" y="7179653"/>
                    <a:pt x="3923140" y="7180306"/>
                  </a:cubicBezTo>
                  <a:cubicBezTo>
                    <a:pt x="4340816" y="7181677"/>
                    <a:pt x="4366649" y="7180001"/>
                    <a:pt x="4885365" y="7117511"/>
                  </a:cubicBezTo>
                  <a:cubicBezTo>
                    <a:pt x="5156880" y="7084799"/>
                    <a:pt x="5244990" y="7080408"/>
                    <a:pt x="5629226" y="7080426"/>
                  </a:cubicBezTo>
                  <a:cubicBezTo>
                    <a:pt x="5942697" y="7080426"/>
                    <a:pt x="6327258" y="7092971"/>
                    <a:pt x="6763406" y="7117378"/>
                  </a:cubicBezTo>
                  <a:cubicBezTo>
                    <a:pt x="7439161" y="7155196"/>
                    <a:pt x="7765507" y="7160091"/>
                    <a:pt x="8013371" y="7136136"/>
                  </a:cubicBezTo>
                  <a:cubicBezTo>
                    <a:pt x="8106308" y="7127154"/>
                    <a:pt x="8274057" y="7118143"/>
                    <a:pt x="8378437" y="7116527"/>
                  </a:cubicBezTo>
                  <a:cubicBezTo>
                    <a:pt x="8459302" y="7115258"/>
                    <a:pt x="8471480" y="7116290"/>
                    <a:pt x="8473140" y="7124987"/>
                  </a:cubicBezTo>
                  <a:cubicBezTo>
                    <a:pt x="8475282" y="7136106"/>
                    <a:pt x="8445365" y="7138940"/>
                    <a:pt x="8257794" y="7145391"/>
                  </a:cubicBezTo>
                  <a:cubicBezTo>
                    <a:pt x="8201638" y="7147333"/>
                    <a:pt x="8086079" y="7154644"/>
                    <a:pt x="8000994" y="7161661"/>
                  </a:cubicBezTo>
                  <a:cubicBezTo>
                    <a:pt x="7750364" y="7182329"/>
                    <a:pt x="7428788" y="7178495"/>
                    <a:pt x="6908822" y="7148638"/>
                  </a:cubicBezTo>
                  <a:cubicBezTo>
                    <a:pt x="6794810" y="7142090"/>
                    <a:pt x="6661150" y="7135133"/>
                    <a:pt x="6611801" y="7133181"/>
                  </a:cubicBezTo>
                  <a:cubicBezTo>
                    <a:pt x="6562452" y="7131218"/>
                    <a:pt x="6428793" y="7124842"/>
                    <a:pt x="6314780" y="7118990"/>
                  </a:cubicBezTo>
                  <a:cubicBezTo>
                    <a:pt x="6157029" y="7110896"/>
                    <a:pt x="5997299" y="7108341"/>
                    <a:pt x="5646482" y="7108303"/>
                  </a:cubicBezTo>
                  <a:cubicBezTo>
                    <a:pt x="5139953" y="7108303"/>
                    <a:pt x="5159559" y="7107253"/>
                    <a:pt x="4796115" y="7151883"/>
                  </a:cubicBezTo>
                  <a:cubicBezTo>
                    <a:pt x="4539427" y="7183411"/>
                    <a:pt x="4396218" y="7197029"/>
                    <a:pt x="4248007" y="7204004"/>
                  </a:cubicBezTo>
                  <a:cubicBezTo>
                    <a:pt x="4174834" y="7207447"/>
                    <a:pt x="4112181" y="7209786"/>
                    <a:pt x="4108778" y="7209202"/>
                  </a:cubicBezTo>
                  <a:cubicBezTo>
                    <a:pt x="4105375" y="7208610"/>
                    <a:pt x="3928554" y="7206135"/>
                    <a:pt x="3715843" y="7203684"/>
                  </a:cubicBezTo>
                  <a:close/>
                  <a:moveTo>
                    <a:pt x="1955374" y="7101138"/>
                  </a:moveTo>
                  <a:cubicBezTo>
                    <a:pt x="1747700" y="7094205"/>
                    <a:pt x="1044565" y="7057391"/>
                    <a:pt x="1031823" y="7052785"/>
                  </a:cubicBezTo>
                  <a:cubicBezTo>
                    <a:pt x="1020608" y="7048731"/>
                    <a:pt x="1022318" y="7031039"/>
                    <a:pt x="1033922" y="7031039"/>
                  </a:cubicBezTo>
                  <a:cubicBezTo>
                    <a:pt x="1039332" y="7031039"/>
                    <a:pt x="1168119" y="7037955"/>
                    <a:pt x="1320115" y="7046409"/>
                  </a:cubicBezTo>
                  <a:cubicBezTo>
                    <a:pt x="1964164" y="7082224"/>
                    <a:pt x="2064093" y="7083959"/>
                    <a:pt x="2957819" y="7074808"/>
                  </a:cubicBezTo>
                  <a:cubicBezTo>
                    <a:pt x="4090202" y="7063214"/>
                    <a:pt x="4123678" y="7061701"/>
                    <a:pt x="4610000" y="7000125"/>
                  </a:cubicBezTo>
                  <a:cubicBezTo>
                    <a:pt x="4891656" y="6964464"/>
                    <a:pt x="4968933" y="6958728"/>
                    <a:pt x="5231888" y="6953981"/>
                  </a:cubicBezTo>
                  <a:cubicBezTo>
                    <a:pt x="5339094" y="6952039"/>
                    <a:pt x="5507561" y="6947322"/>
                    <a:pt x="5606259" y="6943483"/>
                  </a:cubicBezTo>
                  <a:cubicBezTo>
                    <a:pt x="5833633" y="6934637"/>
                    <a:pt x="6139269" y="6946132"/>
                    <a:pt x="6865505" y="6990836"/>
                  </a:cubicBezTo>
                  <a:cubicBezTo>
                    <a:pt x="7362182" y="7021408"/>
                    <a:pt x="7461843" y="7025686"/>
                    <a:pt x="7815355" y="7031592"/>
                  </a:cubicBezTo>
                  <a:cubicBezTo>
                    <a:pt x="8225374" y="7038445"/>
                    <a:pt x="8277108" y="7041308"/>
                    <a:pt x="8293173" y="7058031"/>
                  </a:cubicBezTo>
                  <a:cubicBezTo>
                    <a:pt x="8303897" y="7069191"/>
                    <a:pt x="8302401" y="7069407"/>
                    <a:pt x="8239229" y="7065782"/>
                  </a:cubicBezTo>
                  <a:cubicBezTo>
                    <a:pt x="8203493" y="7063724"/>
                    <a:pt x="8021104" y="7059370"/>
                    <a:pt x="7833919" y="7056090"/>
                  </a:cubicBezTo>
                  <a:cubicBezTo>
                    <a:pt x="7487808" y="7050024"/>
                    <a:pt x="7370644" y="7045006"/>
                    <a:pt x="6816002" y="7012494"/>
                  </a:cubicBezTo>
                  <a:cubicBezTo>
                    <a:pt x="6459191" y="6991578"/>
                    <a:pt x="6082033" y="6971644"/>
                    <a:pt x="5927837" y="6965551"/>
                  </a:cubicBezTo>
                  <a:cubicBezTo>
                    <a:pt x="5869872" y="6963259"/>
                    <a:pt x="5709759" y="6964637"/>
                    <a:pt x="5572030" y="6968586"/>
                  </a:cubicBezTo>
                  <a:cubicBezTo>
                    <a:pt x="4837432" y="6989712"/>
                    <a:pt x="4923305" y="6984328"/>
                    <a:pt x="4532651" y="7033752"/>
                  </a:cubicBezTo>
                  <a:cubicBezTo>
                    <a:pt x="4244929" y="7070152"/>
                    <a:pt x="4136048" y="7078775"/>
                    <a:pt x="3864353" y="7086684"/>
                  </a:cubicBezTo>
                  <a:cubicBezTo>
                    <a:pt x="3460586" y="7098432"/>
                    <a:pt x="2167611" y="7108224"/>
                    <a:pt x="1955372" y="7101139"/>
                  </a:cubicBezTo>
                  <a:close/>
                  <a:moveTo>
                    <a:pt x="660837" y="6957430"/>
                  </a:moveTo>
                  <a:cubicBezTo>
                    <a:pt x="636322" y="6955371"/>
                    <a:pt x="612792" y="6950226"/>
                    <a:pt x="608549" y="6945972"/>
                  </a:cubicBezTo>
                  <a:cubicBezTo>
                    <a:pt x="604304" y="6941718"/>
                    <a:pt x="603478" y="6938241"/>
                    <a:pt x="606712" y="6938246"/>
                  </a:cubicBezTo>
                  <a:cubicBezTo>
                    <a:pt x="609945" y="6938251"/>
                    <a:pt x="1013569" y="6936773"/>
                    <a:pt x="1503654" y="6934972"/>
                  </a:cubicBezTo>
                  <a:cubicBezTo>
                    <a:pt x="2415391" y="6931618"/>
                    <a:pt x="2585459" y="6928269"/>
                    <a:pt x="2936163" y="6906777"/>
                  </a:cubicBezTo>
                  <a:cubicBezTo>
                    <a:pt x="3068315" y="6898680"/>
                    <a:pt x="3276243" y="6892434"/>
                    <a:pt x="3542582" y="6888562"/>
                  </a:cubicBezTo>
                  <a:cubicBezTo>
                    <a:pt x="4020018" y="6881622"/>
                    <a:pt x="5367711" y="6878239"/>
                    <a:pt x="6005383" y="6882377"/>
                  </a:cubicBezTo>
                  <a:cubicBezTo>
                    <a:pt x="6369247" y="6884742"/>
                    <a:pt x="6499021" y="6883257"/>
                    <a:pt x="6692245" y="6874611"/>
                  </a:cubicBezTo>
                  <a:cubicBezTo>
                    <a:pt x="7100958" y="6856288"/>
                    <a:pt x="7353410" y="6852105"/>
                    <a:pt x="7858437" y="6855290"/>
                  </a:cubicBezTo>
                  <a:cubicBezTo>
                    <a:pt x="8127175" y="6856996"/>
                    <a:pt x="8348091" y="6859412"/>
                    <a:pt x="8349362" y="6860684"/>
                  </a:cubicBezTo>
                  <a:cubicBezTo>
                    <a:pt x="8350631" y="6861954"/>
                    <a:pt x="8345170" y="6866701"/>
                    <a:pt x="8337221" y="6871230"/>
                  </a:cubicBezTo>
                  <a:cubicBezTo>
                    <a:pt x="8325471" y="6877925"/>
                    <a:pt x="8207029" y="6879557"/>
                    <a:pt x="7703974" y="6879965"/>
                  </a:cubicBezTo>
                  <a:cubicBezTo>
                    <a:pt x="7157744" y="6880405"/>
                    <a:pt x="7047083" y="6882163"/>
                    <a:pt x="6760313" y="6894904"/>
                  </a:cubicBezTo>
                  <a:cubicBezTo>
                    <a:pt x="6475471" y="6907566"/>
                    <a:pt x="6385129" y="6909030"/>
                    <a:pt x="6027042" y="6906780"/>
                  </a:cubicBezTo>
                  <a:cubicBezTo>
                    <a:pt x="5356546" y="6902563"/>
                    <a:pt x="3766862" y="6906543"/>
                    <a:pt x="3427606" y="6913480"/>
                  </a:cubicBezTo>
                  <a:cubicBezTo>
                    <a:pt x="3132729" y="6919404"/>
                    <a:pt x="3065318" y="6922172"/>
                    <a:pt x="2821687" y="6938348"/>
                  </a:cubicBezTo>
                  <a:cubicBezTo>
                    <a:pt x="2770636" y="6941736"/>
                    <a:pt x="2632800" y="6947129"/>
                    <a:pt x="2515383" y="6950334"/>
                  </a:cubicBezTo>
                  <a:cubicBezTo>
                    <a:pt x="2268271" y="6957076"/>
                    <a:pt x="727161" y="6962973"/>
                    <a:pt x="660838" y="6957431"/>
                  </a:cubicBezTo>
                  <a:close/>
                  <a:moveTo>
                    <a:pt x="8537410" y="5151850"/>
                  </a:moveTo>
                  <a:cubicBezTo>
                    <a:pt x="8539220" y="5142395"/>
                    <a:pt x="8550641" y="5140392"/>
                    <a:pt x="8626048" y="5136303"/>
                  </a:cubicBezTo>
                  <a:cubicBezTo>
                    <a:pt x="8744650" y="5129870"/>
                    <a:pt x="8853221" y="5132704"/>
                    <a:pt x="8856412" y="5142315"/>
                  </a:cubicBezTo>
                  <a:cubicBezTo>
                    <a:pt x="8860182" y="5153671"/>
                    <a:pt x="8842599" y="5155379"/>
                    <a:pt x="8682755" y="5159191"/>
                  </a:cubicBezTo>
                  <a:cubicBezTo>
                    <a:pt x="8544481" y="5162485"/>
                    <a:pt x="8535462" y="5162032"/>
                    <a:pt x="8537410" y="5151852"/>
                  </a:cubicBezTo>
                  <a:close/>
                  <a:moveTo>
                    <a:pt x="3858167" y="5069416"/>
                  </a:moveTo>
                  <a:cubicBezTo>
                    <a:pt x="3642052" y="5063593"/>
                    <a:pt x="3309296" y="5055621"/>
                    <a:pt x="3118707" y="5051697"/>
                  </a:cubicBezTo>
                  <a:cubicBezTo>
                    <a:pt x="2928119" y="5047771"/>
                    <a:pt x="2578654" y="5038741"/>
                    <a:pt x="2342120" y="5031627"/>
                  </a:cubicBezTo>
                  <a:cubicBezTo>
                    <a:pt x="1831683" y="5016279"/>
                    <a:pt x="1359943" y="5014989"/>
                    <a:pt x="1101437" y="5028242"/>
                  </a:cubicBezTo>
                  <a:cubicBezTo>
                    <a:pt x="928904" y="5037084"/>
                    <a:pt x="906517" y="5036150"/>
                    <a:pt x="906517" y="5020089"/>
                  </a:cubicBezTo>
                  <a:cubicBezTo>
                    <a:pt x="906517" y="4998561"/>
                    <a:pt x="1656963" y="4986862"/>
                    <a:pt x="2106978" y="5001374"/>
                  </a:cubicBezTo>
                  <a:cubicBezTo>
                    <a:pt x="2494016" y="5013856"/>
                    <a:pt x="2740984" y="5020328"/>
                    <a:pt x="3069203" y="5026594"/>
                  </a:cubicBezTo>
                  <a:cubicBezTo>
                    <a:pt x="3252986" y="5030102"/>
                    <a:pt x="3596880" y="5038650"/>
                    <a:pt x="3833415" y="5045591"/>
                  </a:cubicBezTo>
                  <a:cubicBezTo>
                    <a:pt x="4277809" y="5058630"/>
                    <a:pt x="4432328" y="5057613"/>
                    <a:pt x="4865665" y="5038793"/>
                  </a:cubicBezTo>
                  <a:cubicBezTo>
                    <a:pt x="4941616" y="5035494"/>
                    <a:pt x="5136536" y="5030001"/>
                    <a:pt x="5298821" y="5026585"/>
                  </a:cubicBezTo>
                  <a:cubicBezTo>
                    <a:pt x="5829069" y="5015422"/>
                    <a:pt x="6007480" y="5006149"/>
                    <a:pt x="6905729" y="4943057"/>
                  </a:cubicBezTo>
                  <a:cubicBezTo>
                    <a:pt x="7666559" y="4889618"/>
                    <a:pt x="8482689" y="4856480"/>
                    <a:pt x="8496284" y="4878471"/>
                  </a:cubicBezTo>
                  <a:cubicBezTo>
                    <a:pt x="8498527" y="4882100"/>
                    <a:pt x="8498841" y="4886594"/>
                    <a:pt x="8496978" y="4888456"/>
                  </a:cubicBezTo>
                  <a:cubicBezTo>
                    <a:pt x="8495115" y="4890327"/>
                    <a:pt x="8405035" y="4894194"/>
                    <a:pt x="8296797" y="4897076"/>
                  </a:cubicBezTo>
                  <a:cubicBezTo>
                    <a:pt x="7813301" y="4909938"/>
                    <a:pt x="7435974" y="4929606"/>
                    <a:pt x="6763406" y="4977000"/>
                  </a:cubicBezTo>
                  <a:cubicBezTo>
                    <a:pt x="6128010" y="5021776"/>
                    <a:pt x="5838086" y="5037422"/>
                    <a:pt x="5501065" y="5045117"/>
                  </a:cubicBezTo>
                  <a:cubicBezTo>
                    <a:pt x="5240992" y="5051057"/>
                    <a:pt x="5039732" y="5057037"/>
                    <a:pt x="4671881" y="5069755"/>
                  </a:cubicBezTo>
                  <a:cubicBezTo>
                    <a:pt x="4370498" y="5080178"/>
                    <a:pt x="4255912" y="5080130"/>
                    <a:pt x="3858166" y="5069400"/>
                  </a:cubicBezTo>
                  <a:close/>
                  <a:moveTo>
                    <a:pt x="8599678" y="5022431"/>
                  </a:moveTo>
                  <a:cubicBezTo>
                    <a:pt x="8595424" y="5020723"/>
                    <a:pt x="8591943" y="5015380"/>
                    <a:pt x="8591943" y="5010560"/>
                  </a:cubicBezTo>
                  <a:cubicBezTo>
                    <a:pt x="8591943" y="5004181"/>
                    <a:pt x="8600264" y="5001796"/>
                    <a:pt x="8622517" y="5001796"/>
                  </a:cubicBezTo>
                  <a:cubicBezTo>
                    <a:pt x="8650280" y="5001796"/>
                    <a:pt x="8667422" y="5009197"/>
                    <a:pt x="8655470" y="5016022"/>
                  </a:cubicBezTo>
                  <a:cubicBezTo>
                    <a:pt x="8646652" y="5021059"/>
                    <a:pt x="8607466" y="5025560"/>
                    <a:pt x="8599677" y="5022431"/>
                  </a:cubicBezTo>
                  <a:close/>
                  <a:moveTo>
                    <a:pt x="4752325" y="4889929"/>
                  </a:moveTo>
                  <a:cubicBezTo>
                    <a:pt x="4687660" y="4887293"/>
                    <a:pt x="4562354" y="4882190"/>
                    <a:pt x="4473867" y="4878586"/>
                  </a:cubicBezTo>
                  <a:cubicBezTo>
                    <a:pt x="4385379" y="4874981"/>
                    <a:pt x="4111099" y="4869190"/>
                    <a:pt x="3864354" y="4865718"/>
                  </a:cubicBezTo>
                  <a:cubicBezTo>
                    <a:pt x="3287535" y="4857602"/>
                    <a:pt x="3048528" y="4850650"/>
                    <a:pt x="2697927" y="4831794"/>
                  </a:cubicBezTo>
                  <a:cubicBezTo>
                    <a:pt x="2283438" y="4809501"/>
                    <a:pt x="2126620" y="4803936"/>
                    <a:pt x="1915152" y="4804018"/>
                  </a:cubicBezTo>
                  <a:cubicBezTo>
                    <a:pt x="1728601" y="4804018"/>
                    <a:pt x="1640385" y="4807103"/>
                    <a:pt x="1283982" y="4825577"/>
                  </a:cubicBezTo>
                  <a:cubicBezTo>
                    <a:pt x="1183583" y="4830780"/>
                    <a:pt x="1022138" y="4835669"/>
                    <a:pt x="925217" y="4836442"/>
                  </a:cubicBezTo>
                  <a:cubicBezTo>
                    <a:pt x="768282" y="4837678"/>
                    <a:pt x="748784" y="4836764"/>
                    <a:pt x="747048" y="4827996"/>
                  </a:cubicBezTo>
                  <a:cubicBezTo>
                    <a:pt x="745313" y="4819227"/>
                    <a:pt x="765980" y="4817721"/>
                    <a:pt x="935645" y="4814249"/>
                  </a:cubicBezTo>
                  <a:cubicBezTo>
                    <a:pt x="1040444" y="4812098"/>
                    <a:pt x="1204157" y="4806131"/>
                    <a:pt x="1299452" y="4800972"/>
                  </a:cubicBezTo>
                  <a:cubicBezTo>
                    <a:pt x="1858523" y="4770707"/>
                    <a:pt x="2019441" y="4771395"/>
                    <a:pt x="2682457" y="4806877"/>
                  </a:cubicBezTo>
                  <a:cubicBezTo>
                    <a:pt x="3048506" y="4826465"/>
                    <a:pt x="3280395" y="4833398"/>
                    <a:pt x="3827226" y="4841098"/>
                  </a:cubicBezTo>
                  <a:cubicBezTo>
                    <a:pt x="4073971" y="4844573"/>
                    <a:pt x="4420650" y="4852867"/>
                    <a:pt x="4597626" y="4859531"/>
                  </a:cubicBezTo>
                  <a:cubicBezTo>
                    <a:pt x="4774601" y="4866195"/>
                    <a:pt x="5005720" y="4871695"/>
                    <a:pt x="5111225" y="4871752"/>
                  </a:cubicBezTo>
                  <a:cubicBezTo>
                    <a:pt x="5359974" y="4871989"/>
                    <a:pt x="5530257" y="4862542"/>
                    <a:pt x="6008477" y="4822513"/>
                  </a:cubicBezTo>
                  <a:cubicBezTo>
                    <a:pt x="6562678" y="4776121"/>
                    <a:pt x="6648009" y="4772607"/>
                    <a:pt x="7292475" y="4769646"/>
                  </a:cubicBezTo>
                  <a:cubicBezTo>
                    <a:pt x="7593673" y="4768258"/>
                    <a:pt x="7941745" y="4764296"/>
                    <a:pt x="8065968" y="4760831"/>
                  </a:cubicBezTo>
                  <a:cubicBezTo>
                    <a:pt x="8399362" y="4751531"/>
                    <a:pt x="8517688" y="4752157"/>
                    <a:pt x="8517688" y="4763223"/>
                  </a:cubicBezTo>
                  <a:cubicBezTo>
                    <a:pt x="8517688" y="4769066"/>
                    <a:pt x="8508652" y="4773230"/>
                    <a:pt x="8491389" y="4775342"/>
                  </a:cubicBezTo>
                  <a:cubicBezTo>
                    <a:pt x="8448809" y="4780549"/>
                    <a:pt x="8126201" y="4785260"/>
                    <a:pt x="7394576" y="4791352"/>
                  </a:cubicBezTo>
                  <a:cubicBezTo>
                    <a:pt x="6601885" y="4797953"/>
                    <a:pt x="6568251" y="4799262"/>
                    <a:pt x="6042511" y="4844008"/>
                  </a:cubicBezTo>
                  <a:cubicBezTo>
                    <a:pt x="5736579" y="4870047"/>
                    <a:pt x="5569661" y="4882304"/>
                    <a:pt x="5411340" y="4890360"/>
                  </a:cubicBezTo>
                  <a:cubicBezTo>
                    <a:pt x="5274601" y="4897317"/>
                    <a:pt x="4928161" y="4897087"/>
                    <a:pt x="4752325" y="4889919"/>
                  </a:cubicBezTo>
                  <a:close/>
                  <a:moveTo>
                    <a:pt x="3978831" y="4722784"/>
                  </a:moveTo>
                  <a:cubicBezTo>
                    <a:pt x="3897150" y="4720106"/>
                    <a:pt x="3714761" y="4713086"/>
                    <a:pt x="3573521" y="4707185"/>
                  </a:cubicBezTo>
                  <a:cubicBezTo>
                    <a:pt x="3356030" y="4698099"/>
                    <a:pt x="3141492" y="4696279"/>
                    <a:pt x="2171952" y="4695299"/>
                  </a:cubicBezTo>
                  <a:cubicBezTo>
                    <a:pt x="1542329" y="4694673"/>
                    <a:pt x="960352" y="4692369"/>
                    <a:pt x="878672" y="4690203"/>
                  </a:cubicBezTo>
                  <a:cubicBezTo>
                    <a:pt x="796991" y="4688027"/>
                    <a:pt x="726123" y="4686262"/>
                    <a:pt x="721189" y="4686267"/>
                  </a:cubicBezTo>
                  <a:cubicBezTo>
                    <a:pt x="714010" y="4686272"/>
                    <a:pt x="713763" y="4684727"/>
                    <a:pt x="719952" y="4678540"/>
                  </a:cubicBezTo>
                  <a:cubicBezTo>
                    <a:pt x="726079" y="4672415"/>
                    <a:pt x="969221" y="4670614"/>
                    <a:pt x="1889164" y="4669888"/>
                  </a:cubicBezTo>
                  <a:cubicBezTo>
                    <a:pt x="3032453" y="4668974"/>
                    <a:pt x="3267732" y="4671547"/>
                    <a:pt x="3715845" y="4689757"/>
                  </a:cubicBezTo>
                  <a:cubicBezTo>
                    <a:pt x="4222120" y="4710334"/>
                    <a:pt x="4604486" y="4708500"/>
                    <a:pt x="5080287" y="4683213"/>
                  </a:cubicBezTo>
                  <a:cubicBezTo>
                    <a:pt x="5172178" y="4678328"/>
                    <a:pt x="5357352" y="4669981"/>
                    <a:pt x="5491785" y="4664663"/>
                  </a:cubicBezTo>
                  <a:cubicBezTo>
                    <a:pt x="5626218" y="4659343"/>
                    <a:pt x="5857338" y="4649515"/>
                    <a:pt x="6005385" y="4642821"/>
                  </a:cubicBezTo>
                  <a:cubicBezTo>
                    <a:pt x="6153431" y="4636127"/>
                    <a:pt x="6522387" y="4623694"/>
                    <a:pt x="6825287" y="4615190"/>
                  </a:cubicBezTo>
                  <a:cubicBezTo>
                    <a:pt x="7128187" y="4606687"/>
                    <a:pt x="7456767" y="4597014"/>
                    <a:pt x="7555464" y="4593694"/>
                  </a:cubicBezTo>
                  <a:cubicBezTo>
                    <a:pt x="7986401" y="4579199"/>
                    <a:pt x="8008177" y="4578882"/>
                    <a:pt x="8013227" y="4587053"/>
                  </a:cubicBezTo>
                  <a:cubicBezTo>
                    <a:pt x="8015884" y="4591351"/>
                    <a:pt x="8014926" y="4596790"/>
                    <a:pt x="8011094" y="4599156"/>
                  </a:cubicBezTo>
                  <a:cubicBezTo>
                    <a:pt x="8007268" y="4601521"/>
                    <a:pt x="7894832" y="4606902"/>
                    <a:pt x="7761237" y="4611118"/>
                  </a:cubicBezTo>
                  <a:cubicBezTo>
                    <a:pt x="7627641" y="4615335"/>
                    <a:pt x="7393030" y="4622730"/>
                    <a:pt x="7239879" y="4627560"/>
                  </a:cubicBezTo>
                  <a:cubicBezTo>
                    <a:pt x="7086727" y="4632385"/>
                    <a:pt x="6840292" y="4639314"/>
                    <a:pt x="6692245" y="4642958"/>
                  </a:cubicBezTo>
                  <a:cubicBezTo>
                    <a:pt x="6544199" y="4646601"/>
                    <a:pt x="6294980" y="4655025"/>
                    <a:pt x="6138425" y="4661678"/>
                  </a:cubicBezTo>
                  <a:cubicBezTo>
                    <a:pt x="5981870" y="4668331"/>
                    <a:pt x="5747965" y="4678011"/>
                    <a:pt x="5618638" y="4683193"/>
                  </a:cubicBezTo>
                  <a:cubicBezTo>
                    <a:pt x="5489309" y="4688373"/>
                    <a:pt x="5269328" y="4698129"/>
                    <a:pt x="5129790" y="4704878"/>
                  </a:cubicBezTo>
                  <a:cubicBezTo>
                    <a:pt x="4594433" y="4730763"/>
                    <a:pt x="4341875" y="4734692"/>
                    <a:pt x="3978832" y="4722787"/>
                  </a:cubicBezTo>
                  <a:close/>
                  <a:moveTo>
                    <a:pt x="4498619" y="4584041"/>
                  </a:moveTo>
                  <a:cubicBezTo>
                    <a:pt x="4432022" y="4575391"/>
                    <a:pt x="4395984" y="4569247"/>
                    <a:pt x="4213126" y="4535372"/>
                  </a:cubicBezTo>
                  <a:cubicBezTo>
                    <a:pt x="4065395" y="4508005"/>
                    <a:pt x="3944762" y="4495506"/>
                    <a:pt x="3821039" y="4494749"/>
                  </a:cubicBezTo>
                  <a:cubicBezTo>
                    <a:pt x="3768286" y="4494427"/>
                    <a:pt x="3126442" y="4496408"/>
                    <a:pt x="2394718" y="4499158"/>
                  </a:cubicBezTo>
                  <a:cubicBezTo>
                    <a:pt x="1662993" y="4501909"/>
                    <a:pt x="1062922" y="4503145"/>
                    <a:pt x="1061225" y="4501909"/>
                  </a:cubicBezTo>
                  <a:cubicBezTo>
                    <a:pt x="1059531" y="4500673"/>
                    <a:pt x="1063015" y="4496096"/>
                    <a:pt x="1068973" y="4491739"/>
                  </a:cubicBezTo>
                  <a:cubicBezTo>
                    <a:pt x="1086963" y="4478589"/>
                    <a:pt x="1324625" y="4476144"/>
                    <a:pt x="2691739" y="4475052"/>
                  </a:cubicBezTo>
                  <a:cubicBezTo>
                    <a:pt x="3650719" y="4474274"/>
                    <a:pt x="3993817" y="4475899"/>
                    <a:pt x="4037616" y="4481343"/>
                  </a:cubicBezTo>
                  <a:cubicBezTo>
                    <a:pt x="4121257" y="4491754"/>
                    <a:pt x="4157019" y="4497803"/>
                    <a:pt x="4275852" y="4521624"/>
                  </a:cubicBezTo>
                  <a:cubicBezTo>
                    <a:pt x="4426446" y="4551814"/>
                    <a:pt x="4459711" y="4556710"/>
                    <a:pt x="4568437" y="4564689"/>
                  </a:cubicBezTo>
                  <a:cubicBezTo>
                    <a:pt x="4652656" y="4570870"/>
                    <a:pt x="4665823" y="4573254"/>
                    <a:pt x="4667621" y="4582644"/>
                  </a:cubicBezTo>
                  <a:cubicBezTo>
                    <a:pt x="4669478" y="4592333"/>
                    <a:pt x="4663965" y="4593398"/>
                    <a:pt x="4615096" y="4592777"/>
                  </a:cubicBezTo>
                  <a:cubicBezTo>
                    <a:pt x="4585067" y="4592404"/>
                    <a:pt x="4532652" y="4588462"/>
                    <a:pt x="4498618" y="4584041"/>
                  </a:cubicBezTo>
                  <a:close/>
                  <a:moveTo>
                    <a:pt x="5284487" y="4556173"/>
                  </a:moveTo>
                  <a:cubicBezTo>
                    <a:pt x="5091820" y="4546786"/>
                    <a:pt x="4946821" y="4525958"/>
                    <a:pt x="4531451" y="4448004"/>
                  </a:cubicBezTo>
                  <a:cubicBezTo>
                    <a:pt x="4215303" y="4388672"/>
                    <a:pt x="4034926" y="4364616"/>
                    <a:pt x="3811757" y="4352018"/>
                  </a:cubicBezTo>
                  <a:cubicBezTo>
                    <a:pt x="3690400" y="4345165"/>
                    <a:pt x="3128320" y="4346059"/>
                    <a:pt x="1766641" y="4355267"/>
                  </a:cubicBezTo>
                  <a:cubicBezTo>
                    <a:pt x="1152545" y="4359420"/>
                    <a:pt x="779665" y="4353812"/>
                    <a:pt x="779665" y="4340463"/>
                  </a:cubicBezTo>
                  <a:cubicBezTo>
                    <a:pt x="779665" y="4333132"/>
                    <a:pt x="905782" y="4331400"/>
                    <a:pt x="1615037" y="4328987"/>
                  </a:cubicBezTo>
                  <a:cubicBezTo>
                    <a:pt x="3239320" y="4323458"/>
                    <a:pt x="3805946" y="4324315"/>
                    <a:pt x="3901482" y="4332438"/>
                  </a:cubicBezTo>
                  <a:cubicBezTo>
                    <a:pt x="4121962" y="4351184"/>
                    <a:pt x="4278001" y="4373730"/>
                    <a:pt x="4535669" y="4424078"/>
                  </a:cubicBezTo>
                  <a:cubicBezTo>
                    <a:pt x="4793241" y="4474405"/>
                    <a:pt x="4932672" y="4496714"/>
                    <a:pt x="5129789" y="4519139"/>
                  </a:cubicBezTo>
                  <a:cubicBezTo>
                    <a:pt x="5251926" y="4533032"/>
                    <a:pt x="5462126" y="4538123"/>
                    <a:pt x="5646482" y="4531653"/>
                  </a:cubicBezTo>
                  <a:cubicBezTo>
                    <a:pt x="5951151" y="4520960"/>
                    <a:pt x="6115769" y="4505684"/>
                    <a:pt x="6481854" y="4454136"/>
                  </a:cubicBezTo>
                  <a:cubicBezTo>
                    <a:pt x="6612885" y="4435687"/>
                    <a:pt x="6831473" y="4406655"/>
                    <a:pt x="6967608" y="4389623"/>
                  </a:cubicBezTo>
                  <a:cubicBezTo>
                    <a:pt x="7305128" y="4347393"/>
                    <a:pt x="7360587" y="4338732"/>
                    <a:pt x="7657564" y="4281879"/>
                  </a:cubicBezTo>
                  <a:cubicBezTo>
                    <a:pt x="7737543" y="4266569"/>
                    <a:pt x="7825257" y="4250960"/>
                    <a:pt x="7852484" y="4247193"/>
                  </a:cubicBezTo>
                  <a:cubicBezTo>
                    <a:pt x="7919976" y="4237856"/>
                    <a:pt x="8179237" y="4218528"/>
                    <a:pt x="8361119" y="4209275"/>
                  </a:cubicBezTo>
                  <a:cubicBezTo>
                    <a:pt x="8486971" y="4202870"/>
                    <a:pt x="8512482" y="4203007"/>
                    <a:pt x="8521059" y="4210121"/>
                  </a:cubicBezTo>
                  <a:cubicBezTo>
                    <a:pt x="8530479" y="4217937"/>
                    <a:pt x="8530384" y="4218935"/>
                    <a:pt x="8519840" y="4223086"/>
                  </a:cubicBezTo>
                  <a:cubicBezTo>
                    <a:pt x="8513553" y="4225559"/>
                    <a:pt x="8490312" y="4227786"/>
                    <a:pt x="8468189" y="4228032"/>
                  </a:cubicBezTo>
                  <a:cubicBezTo>
                    <a:pt x="8387438" y="4228946"/>
                    <a:pt x="7940304" y="4259709"/>
                    <a:pt x="7872615" y="4269022"/>
                  </a:cubicBezTo>
                  <a:cubicBezTo>
                    <a:pt x="7834319" y="4274290"/>
                    <a:pt x="7740333" y="4290937"/>
                    <a:pt x="7663758" y="4306009"/>
                  </a:cubicBezTo>
                  <a:cubicBezTo>
                    <a:pt x="7417160" y="4354552"/>
                    <a:pt x="7282503" y="4375182"/>
                    <a:pt x="6899546" y="4423094"/>
                  </a:cubicBezTo>
                  <a:cubicBezTo>
                    <a:pt x="6777025" y="4438421"/>
                    <a:pt x="6600118" y="4461999"/>
                    <a:pt x="6506422" y="4475486"/>
                  </a:cubicBezTo>
                  <a:cubicBezTo>
                    <a:pt x="6041035" y="4542478"/>
                    <a:pt x="5600463" y="4571569"/>
                    <a:pt x="5284493" y="4556171"/>
                  </a:cubicBezTo>
                  <a:close/>
                  <a:moveTo>
                    <a:pt x="7329603" y="4494849"/>
                  </a:moveTo>
                  <a:cubicBezTo>
                    <a:pt x="7329603" y="4491649"/>
                    <a:pt x="7332273" y="4487378"/>
                    <a:pt x="7335535" y="4485363"/>
                  </a:cubicBezTo>
                  <a:cubicBezTo>
                    <a:pt x="7338798" y="4483352"/>
                    <a:pt x="7409108" y="4473494"/>
                    <a:pt x="7491780" y="4463468"/>
                  </a:cubicBezTo>
                  <a:cubicBezTo>
                    <a:pt x="7574453" y="4453444"/>
                    <a:pt x="7707531" y="4435658"/>
                    <a:pt x="7787510" y="4423948"/>
                  </a:cubicBezTo>
                  <a:cubicBezTo>
                    <a:pt x="7867489" y="4412238"/>
                    <a:pt x="7966342" y="4399630"/>
                    <a:pt x="8007182" y="4395933"/>
                  </a:cubicBezTo>
                  <a:cubicBezTo>
                    <a:pt x="8118484" y="4385853"/>
                    <a:pt x="8383850" y="4376886"/>
                    <a:pt x="8390029" y="4382996"/>
                  </a:cubicBezTo>
                  <a:cubicBezTo>
                    <a:pt x="8398640" y="4391510"/>
                    <a:pt x="8352518" y="4401427"/>
                    <a:pt x="8288734" y="4404773"/>
                  </a:cubicBezTo>
                  <a:cubicBezTo>
                    <a:pt x="8256402" y="4406479"/>
                    <a:pt x="8172864" y="4410885"/>
                    <a:pt x="8103095" y="4414583"/>
                  </a:cubicBezTo>
                  <a:cubicBezTo>
                    <a:pt x="8026566" y="4418641"/>
                    <a:pt x="7919781" y="4429547"/>
                    <a:pt x="7833920" y="4442070"/>
                  </a:cubicBezTo>
                  <a:cubicBezTo>
                    <a:pt x="7485742" y="4492858"/>
                    <a:pt x="7329603" y="4509198"/>
                    <a:pt x="7329603" y="4494850"/>
                  </a:cubicBezTo>
                  <a:close/>
                  <a:moveTo>
                    <a:pt x="5333991" y="4459682"/>
                  </a:moveTo>
                  <a:cubicBezTo>
                    <a:pt x="5156729" y="4440657"/>
                    <a:pt x="4860960" y="4390017"/>
                    <a:pt x="4778630" y="4364592"/>
                  </a:cubicBezTo>
                  <a:cubicBezTo>
                    <a:pt x="4707463" y="4342615"/>
                    <a:pt x="4675253" y="4297863"/>
                    <a:pt x="4704505" y="4261603"/>
                  </a:cubicBezTo>
                  <a:cubicBezTo>
                    <a:pt x="4738442" y="4219539"/>
                    <a:pt x="4842454" y="4202004"/>
                    <a:pt x="5120507" y="4191479"/>
                  </a:cubicBezTo>
                  <a:cubicBezTo>
                    <a:pt x="5217503" y="4187808"/>
                    <a:pt x="5379008" y="4178033"/>
                    <a:pt x="5479408" y="4169755"/>
                  </a:cubicBezTo>
                  <a:cubicBezTo>
                    <a:pt x="5770648" y="4145745"/>
                    <a:pt x="5923272" y="4140559"/>
                    <a:pt x="6123378" y="4147873"/>
                  </a:cubicBezTo>
                  <a:cubicBezTo>
                    <a:pt x="6319174" y="4155030"/>
                    <a:pt x="6402921" y="4161951"/>
                    <a:pt x="6503512" y="4179293"/>
                  </a:cubicBezTo>
                  <a:cubicBezTo>
                    <a:pt x="6594125" y="4194913"/>
                    <a:pt x="6616563" y="4201857"/>
                    <a:pt x="6624534" y="4216747"/>
                  </a:cubicBezTo>
                  <a:cubicBezTo>
                    <a:pt x="6643684" y="4252523"/>
                    <a:pt x="6559902" y="4283307"/>
                    <a:pt x="6342626" y="4320327"/>
                  </a:cubicBezTo>
                  <a:cubicBezTo>
                    <a:pt x="6242234" y="4337433"/>
                    <a:pt x="6193156" y="4344079"/>
                    <a:pt x="6085826" y="4355102"/>
                  </a:cubicBezTo>
                  <a:cubicBezTo>
                    <a:pt x="5877117" y="4376537"/>
                    <a:pt x="5471873" y="4389037"/>
                    <a:pt x="5344842" y="4377958"/>
                  </a:cubicBezTo>
                  <a:cubicBezTo>
                    <a:pt x="5271856" y="4371592"/>
                    <a:pt x="5221153" y="4357484"/>
                    <a:pt x="5210744" y="4340644"/>
                  </a:cubicBezTo>
                  <a:cubicBezTo>
                    <a:pt x="5202746" y="4327707"/>
                    <a:pt x="5219585" y="4309853"/>
                    <a:pt x="5248848" y="4300250"/>
                  </a:cubicBezTo>
                  <a:cubicBezTo>
                    <a:pt x="5302790" y="4282549"/>
                    <a:pt x="5365752" y="4272256"/>
                    <a:pt x="5592096" y="4244138"/>
                  </a:cubicBezTo>
                  <a:cubicBezTo>
                    <a:pt x="5936798" y="4201319"/>
                    <a:pt x="6097686" y="4192651"/>
                    <a:pt x="6141518" y="4214544"/>
                  </a:cubicBezTo>
                  <a:cubicBezTo>
                    <a:pt x="6208720" y="4248108"/>
                    <a:pt x="6131156" y="4298183"/>
                    <a:pt x="5980631" y="4318407"/>
                  </a:cubicBezTo>
                  <a:cubicBezTo>
                    <a:pt x="5905588" y="4328490"/>
                    <a:pt x="5702539" y="4337468"/>
                    <a:pt x="5686729" y="4331400"/>
                  </a:cubicBezTo>
                  <a:cubicBezTo>
                    <a:pt x="5678025" y="4328060"/>
                    <a:pt x="5677454" y="4325577"/>
                    <a:pt x="5683671" y="4318089"/>
                  </a:cubicBezTo>
                  <a:cubicBezTo>
                    <a:pt x="5689488" y="4311081"/>
                    <a:pt x="5705831" y="4308884"/>
                    <a:pt x="5752099" y="4308884"/>
                  </a:cubicBezTo>
                  <a:cubicBezTo>
                    <a:pt x="5871216" y="4308884"/>
                    <a:pt x="6054764" y="4287968"/>
                    <a:pt x="6088573" y="4270543"/>
                  </a:cubicBezTo>
                  <a:cubicBezTo>
                    <a:pt x="6191581" y="4217454"/>
                    <a:pt x="6049163" y="4213778"/>
                    <a:pt x="5661952" y="4259533"/>
                  </a:cubicBezTo>
                  <a:cubicBezTo>
                    <a:pt x="5439807" y="4285783"/>
                    <a:pt x="5371364" y="4295700"/>
                    <a:pt x="5315428" y="4309737"/>
                  </a:cubicBezTo>
                  <a:cubicBezTo>
                    <a:pt x="5260105" y="4323618"/>
                    <a:pt x="5249975" y="4329635"/>
                    <a:pt x="5266807" y="4338614"/>
                  </a:cubicBezTo>
                  <a:cubicBezTo>
                    <a:pt x="5325919" y="4370141"/>
                    <a:pt x="5742990" y="4364424"/>
                    <a:pt x="6110579" y="4327046"/>
                  </a:cubicBezTo>
                  <a:cubicBezTo>
                    <a:pt x="6339406" y="4303778"/>
                    <a:pt x="6570613" y="4256103"/>
                    <a:pt x="6579177" y="4230416"/>
                  </a:cubicBezTo>
                  <a:cubicBezTo>
                    <a:pt x="6583858" y="4216381"/>
                    <a:pt x="6555772" y="4209653"/>
                    <a:pt x="6427994" y="4194213"/>
                  </a:cubicBezTo>
                  <a:cubicBezTo>
                    <a:pt x="6142143" y="4159674"/>
                    <a:pt x="5862819" y="4160565"/>
                    <a:pt x="5436093" y="4197375"/>
                  </a:cubicBezTo>
                  <a:cubicBezTo>
                    <a:pt x="5359516" y="4203980"/>
                    <a:pt x="5217504" y="4212347"/>
                    <a:pt x="5120508" y="4215967"/>
                  </a:cubicBezTo>
                  <a:cubicBezTo>
                    <a:pt x="4825982" y="4226954"/>
                    <a:pt x="4736855" y="4244779"/>
                    <a:pt x="4736855" y="4292697"/>
                  </a:cubicBezTo>
                  <a:cubicBezTo>
                    <a:pt x="4736855" y="4333206"/>
                    <a:pt x="4798848" y="4352583"/>
                    <a:pt x="5083380" y="4401012"/>
                  </a:cubicBezTo>
                  <a:cubicBezTo>
                    <a:pt x="5163359" y="4414624"/>
                    <a:pt x="5271957" y="4429083"/>
                    <a:pt x="5324710" y="4433140"/>
                  </a:cubicBezTo>
                  <a:cubicBezTo>
                    <a:pt x="5425068" y="4440857"/>
                    <a:pt x="5633516" y="4437639"/>
                    <a:pt x="5736208" y="4426784"/>
                  </a:cubicBezTo>
                  <a:cubicBezTo>
                    <a:pt x="5766838" y="4423547"/>
                    <a:pt x="5848983" y="4416467"/>
                    <a:pt x="5918752" y="4411052"/>
                  </a:cubicBezTo>
                  <a:cubicBezTo>
                    <a:pt x="6176847" y="4391017"/>
                    <a:pt x="6493935" y="4350504"/>
                    <a:pt x="6936282" y="4281050"/>
                  </a:cubicBezTo>
                  <a:cubicBezTo>
                    <a:pt x="7031364" y="4266120"/>
                    <a:pt x="7111420" y="4255303"/>
                    <a:pt x="7114186" y="4257012"/>
                  </a:cubicBezTo>
                  <a:cubicBezTo>
                    <a:pt x="7119061" y="4260024"/>
                    <a:pt x="7121464" y="4277949"/>
                    <a:pt x="7116991" y="4277949"/>
                  </a:cubicBezTo>
                  <a:cubicBezTo>
                    <a:pt x="7115772" y="4277949"/>
                    <a:pt x="7024574" y="4291929"/>
                    <a:pt x="6914335" y="4309016"/>
                  </a:cubicBezTo>
                  <a:cubicBezTo>
                    <a:pt x="6417217" y="4386072"/>
                    <a:pt x="6281198" y="4403237"/>
                    <a:pt x="5906376" y="4436221"/>
                  </a:cubicBezTo>
                  <a:cubicBezTo>
                    <a:pt x="5669896" y="4457030"/>
                    <a:pt x="5408954" y="4467725"/>
                    <a:pt x="5333991" y="4459681"/>
                  </a:cubicBezTo>
                  <a:close/>
                  <a:moveTo>
                    <a:pt x="727067" y="4203926"/>
                  </a:moveTo>
                  <a:cubicBezTo>
                    <a:pt x="727067" y="4200644"/>
                    <a:pt x="731940" y="4195448"/>
                    <a:pt x="737895" y="4192381"/>
                  </a:cubicBezTo>
                  <a:cubicBezTo>
                    <a:pt x="743852" y="4189313"/>
                    <a:pt x="855931" y="4184905"/>
                    <a:pt x="986960" y="4182583"/>
                  </a:cubicBezTo>
                  <a:cubicBezTo>
                    <a:pt x="1117990" y="4180268"/>
                    <a:pt x="1311329" y="4175790"/>
                    <a:pt x="1416603" y="4172644"/>
                  </a:cubicBezTo>
                  <a:cubicBezTo>
                    <a:pt x="1666065" y="4165187"/>
                    <a:pt x="2748675" y="4165479"/>
                    <a:pt x="3022794" y="4173084"/>
                  </a:cubicBezTo>
                  <a:cubicBezTo>
                    <a:pt x="3140210" y="4176339"/>
                    <a:pt x="3452097" y="4180792"/>
                    <a:pt x="3715876" y="4182981"/>
                  </a:cubicBezTo>
                  <a:cubicBezTo>
                    <a:pt x="4277359" y="4187641"/>
                    <a:pt x="4298906" y="4186480"/>
                    <a:pt x="4823485" y="4123224"/>
                  </a:cubicBezTo>
                  <a:cubicBezTo>
                    <a:pt x="5108278" y="4088884"/>
                    <a:pt x="5162884" y="4086167"/>
                    <a:pt x="5568374" y="4086167"/>
                  </a:cubicBezTo>
                  <a:cubicBezTo>
                    <a:pt x="5934068" y="4086167"/>
                    <a:pt x="6128632" y="4092365"/>
                    <a:pt x="6726278" y="4123060"/>
                  </a:cubicBezTo>
                  <a:cubicBezTo>
                    <a:pt x="7141198" y="4144369"/>
                    <a:pt x="7242388" y="4148720"/>
                    <a:pt x="7430668" y="4153346"/>
                  </a:cubicBezTo>
                  <a:cubicBezTo>
                    <a:pt x="7634258" y="4158344"/>
                    <a:pt x="7813403" y="4153667"/>
                    <a:pt x="7980831" y="4138991"/>
                  </a:cubicBezTo>
                  <a:cubicBezTo>
                    <a:pt x="8041212" y="4133698"/>
                    <a:pt x="8163648" y="4126662"/>
                    <a:pt x="8252913" y="4123356"/>
                  </a:cubicBezTo>
                  <a:cubicBezTo>
                    <a:pt x="8410034" y="4117537"/>
                    <a:pt x="8437725" y="4119473"/>
                    <a:pt x="8421465" y="4135139"/>
                  </a:cubicBezTo>
                  <a:cubicBezTo>
                    <a:pt x="8418231" y="4138253"/>
                    <a:pt x="8342143" y="4143880"/>
                    <a:pt x="8252378" y="4147639"/>
                  </a:cubicBezTo>
                  <a:cubicBezTo>
                    <a:pt x="8162614" y="4151399"/>
                    <a:pt x="8017816" y="4160247"/>
                    <a:pt x="7930605" y="4167300"/>
                  </a:cubicBezTo>
                  <a:cubicBezTo>
                    <a:pt x="7685902" y="4187086"/>
                    <a:pt x="7289076" y="4180584"/>
                    <a:pt x="6769593" y="4148273"/>
                  </a:cubicBezTo>
                  <a:cubicBezTo>
                    <a:pt x="6715140" y="4144884"/>
                    <a:pt x="6598188" y="4139236"/>
                    <a:pt x="6509700" y="4135717"/>
                  </a:cubicBezTo>
                  <a:cubicBezTo>
                    <a:pt x="6421213" y="4132196"/>
                    <a:pt x="6258898" y="4124958"/>
                    <a:pt x="6149002" y="4119634"/>
                  </a:cubicBezTo>
                  <a:cubicBezTo>
                    <a:pt x="5994866" y="4112166"/>
                    <a:pt x="5851997" y="4110550"/>
                    <a:pt x="5524019" y="4112567"/>
                  </a:cubicBezTo>
                  <a:cubicBezTo>
                    <a:pt x="5057792" y="4115435"/>
                    <a:pt x="5102231" y="4112804"/>
                    <a:pt x="4687350" y="4162969"/>
                  </a:cubicBezTo>
                  <a:cubicBezTo>
                    <a:pt x="4307334" y="4208959"/>
                    <a:pt x="4349729" y="4206864"/>
                    <a:pt x="3811757" y="4206263"/>
                  </a:cubicBezTo>
                  <a:cubicBezTo>
                    <a:pt x="3542890" y="4205958"/>
                    <a:pt x="3221273" y="4202486"/>
                    <a:pt x="3097049" y="4198539"/>
                  </a:cubicBezTo>
                  <a:cubicBezTo>
                    <a:pt x="2771791" y="4188203"/>
                    <a:pt x="1636708" y="4189502"/>
                    <a:pt x="1262324" y="4200643"/>
                  </a:cubicBezTo>
                  <a:cubicBezTo>
                    <a:pt x="904580" y="4211285"/>
                    <a:pt x="727067" y="4212377"/>
                    <a:pt x="727067" y="4203940"/>
                  </a:cubicBezTo>
                  <a:close/>
                  <a:moveTo>
                    <a:pt x="1949186" y="4106913"/>
                  </a:moveTo>
                  <a:cubicBezTo>
                    <a:pt x="1833952" y="4104042"/>
                    <a:pt x="1611840" y="4093822"/>
                    <a:pt x="1283982" y="4076300"/>
                  </a:cubicBezTo>
                  <a:cubicBezTo>
                    <a:pt x="1054117" y="4064015"/>
                    <a:pt x="981780" y="4058258"/>
                    <a:pt x="974953" y="4051704"/>
                  </a:cubicBezTo>
                  <a:cubicBezTo>
                    <a:pt x="970051" y="4047000"/>
                    <a:pt x="967854" y="4041334"/>
                    <a:pt x="970070" y="4039117"/>
                  </a:cubicBezTo>
                  <a:cubicBezTo>
                    <a:pt x="973564" y="4035623"/>
                    <a:pt x="1221767" y="4047853"/>
                    <a:pt x="1704762" y="4075314"/>
                  </a:cubicBezTo>
                  <a:cubicBezTo>
                    <a:pt x="1882922" y="4085443"/>
                    <a:pt x="2995882" y="4082648"/>
                    <a:pt x="3592085" y="4070576"/>
                  </a:cubicBezTo>
                  <a:cubicBezTo>
                    <a:pt x="4094813" y="4060394"/>
                    <a:pt x="4142276" y="4057181"/>
                    <a:pt x="4545344" y="4006044"/>
                  </a:cubicBezTo>
                  <a:cubicBezTo>
                    <a:pt x="4849497" y="3967458"/>
                    <a:pt x="4891169" y="3964521"/>
                    <a:pt x="5272112" y="3954828"/>
                  </a:cubicBezTo>
                  <a:cubicBezTo>
                    <a:pt x="5810904" y="3941124"/>
                    <a:pt x="5986716" y="3945425"/>
                    <a:pt x="6726279" y="3990410"/>
                  </a:cubicBezTo>
                  <a:cubicBezTo>
                    <a:pt x="7293230" y="4024898"/>
                    <a:pt x="7434731" y="4031178"/>
                    <a:pt x="7781323" y="4037248"/>
                  </a:cubicBezTo>
                  <a:cubicBezTo>
                    <a:pt x="8206924" y="4044703"/>
                    <a:pt x="8245418" y="4047317"/>
                    <a:pt x="8245418" y="4068759"/>
                  </a:cubicBezTo>
                  <a:cubicBezTo>
                    <a:pt x="8245418" y="4073228"/>
                    <a:pt x="8228842" y="4074149"/>
                    <a:pt x="8194368" y="4071598"/>
                  </a:cubicBezTo>
                  <a:cubicBezTo>
                    <a:pt x="8166290" y="4069517"/>
                    <a:pt x="7992950" y="4065081"/>
                    <a:pt x="7809169" y="4061733"/>
                  </a:cubicBezTo>
                  <a:cubicBezTo>
                    <a:pt x="7474053" y="4055627"/>
                    <a:pt x="7267384" y="4047253"/>
                    <a:pt x="6887165" y="4024379"/>
                  </a:cubicBezTo>
                  <a:cubicBezTo>
                    <a:pt x="6774854" y="4017621"/>
                    <a:pt x="6584110" y="4006582"/>
                    <a:pt x="6463291" y="3999848"/>
                  </a:cubicBezTo>
                  <a:cubicBezTo>
                    <a:pt x="6342471" y="3993111"/>
                    <a:pt x="6183750" y="3984219"/>
                    <a:pt x="6110578" y="3980087"/>
                  </a:cubicBezTo>
                  <a:cubicBezTo>
                    <a:pt x="5933489" y="3970081"/>
                    <a:pt x="5645211" y="3969961"/>
                    <a:pt x="5253548" y="3979731"/>
                  </a:cubicBezTo>
                  <a:cubicBezTo>
                    <a:pt x="4897703" y="3988608"/>
                    <a:pt x="4831988" y="3993408"/>
                    <a:pt x="4517182" y="4033531"/>
                  </a:cubicBezTo>
                  <a:cubicBezTo>
                    <a:pt x="4118870" y="4084293"/>
                    <a:pt x="4048721" y="4088490"/>
                    <a:pt x="3437386" y="4098135"/>
                  </a:cubicBezTo>
                  <a:cubicBezTo>
                    <a:pt x="3039036" y="4104420"/>
                    <a:pt x="2076919" y="4110092"/>
                    <a:pt x="1949186" y="4106913"/>
                  </a:cubicBezTo>
                  <a:close/>
                  <a:moveTo>
                    <a:pt x="639172" y="3962678"/>
                  </a:moveTo>
                  <a:cubicBezTo>
                    <a:pt x="588604" y="3960527"/>
                    <a:pt x="557809" y="3956572"/>
                    <a:pt x="552850" y="3951599"/>
                  </a:cubicBezTo>
                  <a:cubicBezTo>
                    <a:pt x="548610" y="3947346"/>
                    <a:pt x="546394" y="3943735"/>
                    <a:pt x="547927" y="3943578"/>
                  </a:cubicBezTo>
                  <a:cubicBezTo>
                    <a:pt x="549450" y="3943341"/>
                    <a:pt x="926629" y="3941970"/>
                    <a:pt x="1386083" y="3940362"/>
                  </a:cubicBezTo>
                  <a:cubicBezTo>
                    <a:pt x="2279781" y="3937230"/>
                    <a:pt x="2542683" y="3932357"/>
                    <a:pt x="2865002" y="3912941"/>
                  </a:cubicBezTo>
                  <a:cubicBezTo>
                    <a:pt x="2977313" y="3906173"/>
                    <a:pt x="3165272" y="3897859"/>
                    <a:pt x="3282688" y="3894461"/>
                  </a:cubicBezTo>
                  <a:cubicBezTo>
                    <a:pt x="3500669" y="3888154"/>
                    <a:pt x="5242841" y="3883430"/>
                    <a:pt x="5974444" y="3887159"/>
                  </a:cubicBezTo>
                  <a:cubicBezTo>
                    <a:pt x="6319203" y="3888912"/>
                    <a:pt x="6426900" y="3887159"/>
                    <a:pt x="6695339" y="3875391"/>
                  </a:cubicBezTo>
                  <a:cubicBezTo>
                    <a:pt x="6970341" y="3863334"/>
                    <a:pt x="7093160" y="3861479"/>
                    <a:pt x="7650420" y="3860952"/>
                  </a:cubicBezTo>
                  <a:cubicBezTo>
                    <a:pt x="8002143" y="3860631"/>
                    <a:pt x="8291120" y="3862290"/>
                    <a:pt x="8292592" y="3864675"/>
                  </a:cubicBezTo>
                  <a:cubicBezTo>
                    <a:pt x="8294065" y="3867058"/>
                    <a:pt x="8288925" y="3872466"/>
                    <a:pt x="8281173" y="3876696"/>
                  </a:cubicBezTo>
                  <a:cubicBezTo>
                    <a:pt x="8270231" y="3882666"/>
                    <a:pt x="8125167" y="3884598"/>
                    <a:pt x="7632813" y="3885327"/>
                  </a:cubicBezTo>
                  <a:cubicBezTo>
                    <a:pt x="7095325" y="3886123"/>
                    <a:pt x="6949925" y="3888315"/>
                    <a:pt x="6679869" y="3899686"/>
                  </a:cubicBezTo>
                  <a:cubicBezTo>
                    <a:pt x="6423687" y="3910470"/>
                    <a:pt x="6289592" y="3912783"/>
                    <a:pt x="5996102" y="3911471"/>
                  </a:cubicBezTo>
                  <a:cubicBezTo>
                    <a:pt x="5230693" y="3908052"/>
                    <a:pt x="3510581" y="3912927"/>
                    <a:pt x="3279595" y="3919159"/>
                  </a:cubicBezTo>
                  <a:cubicBezTo>
                    <a:pt x="3146863" y="3922746"/>
                    <a:pt x="2951943" y="3931169"/>
                    <a:pt x="2846438" y="3937877"/>
                  </a:cubicBezTo>
                  <a:cubicBezTo>
                    <a:pt x="2740934" y="3944584"/>
                    <a:pt x="2547406" y="3952724"/>
                    <a:pt x="2416376" y="3955959"/>
                  </a:cubicBezTo>
                  <a:cubicBezTo>
                    <a:pt x="2148194" y="3962588"/>
                    <a:pt x="760318" y="3967835"/>
                    <a:pt x="639173" y="3962679"/>
                  </a:cubicBezTo>
                  <a:close/>
                  <a:moveTo>
                    <a:pt x="2462785" y="3528886"/>
                  </a:moveTo>
                  <a:cubicBezTo>
                    <a:pt x="2144157" y="3516680"/>
                    <a:pt x="1964361" y="3492448"/>
                    <a:pt x="1867251" y="3448622"/>
                  </a:cubicBezTo>
                  <a:cubicBezTo>
                    <a:pt x="1824038" y="3429120"/>
                    <a:pt x="1809934" y="3410222"/>
                    <a:pt x="1821903" y="3387864"/>
                  </a:cubicBezTo>
                  <a:cubicBezTo>
                    <a:pt x="1843235" y="3348012"/>
                    <a:pt x="1991785" y="3308830"/>
                    <a:pt x="2180347" y="3293317"/>
                  </a:cubicBezTo>
                  <a:cubicBezTo>
                    <a:pt x="2332832" y="3280774"/>
                    <a:pt x="2850541" y="3296390"/>
                    <a:pt x="3228091" y="3324919"/>
                  </a:cubicBezTo>
                  <a:cubicBezTo>
                    <a:pt x="3392575" y="3337349"/>
                    <a:pt x="3415728" y="3342737"/>
                    <a:pt x="3415728" y="3368584"/>
                  </a:cubicBezTo>
                  <a:cubicBezTo>
                    <a:pt x="3415728" y="3381583"/>
                    <a:pt x="3410935" y="3385518"/>
                    <a:pt x="3384789" y="3393985"/>
                  </a:cubicBezTo>
                  <a:cubicBezTo>
                    <a:pt x="3348153" y="3405844"/>
                    <a:pt x="3162810" y="3421556"/>
                    <a:pt x="2945445" y="3431225"/>
                  </a:cubicBezTo>
                  <a:cubicBezTo>
                    <a:pt x="2778005" y="3438674"/>
                    <a:pt x="2480774" y="3434292"/>
                    <a:pt x="2435031" y="3423703"/>
                  </a:cubicBezTo>
                  <a:cubicBezTo>
                    <a:pt x="2377909" y="3410479"/>
                    <a:pt x="2373687" y="3381520"/>
                    <a:pt x="2427075" y="3369136"/>
                  </a:cubicBezTo>
                  <a:cubicBezTo>
                    <a:pt x="2507151" y="3350563"/>
                    <a:pt x="2704498" y="3337852"/>
                    <a:pt x="2734011" y="3349368"/>
                  </a:cubicBezTo>
                  <a:cubicBezTo>
                    <a:pt x="2771607" y="3364037"/>
                    <a:pt x="2748320" y="3370053"/>
                    <a:pt x="2648161" y="3371542"/>
                  </a:cubicBezTo>
                  <a:cubicBezTo>
                    <a:pt x="2561741" y="3372829"/>
                    <a:pt x="2468656" y="3382222"/>
                    <a:pt x="2460385" y="3390492"/>
                  </a:cubicBezTo>
                  <a:cubicBezTo>
                    <a:pt x="2436591" y="3414281"/>
                    <a:pt x="2804449" y="3417543"/>
                    <a:pt x="3145856" y="3396572"/>
                  </a:cubicBezTo>
                  <a:cubicBezTo>
                    <a:pt x="3322746" y="3385707"/>
                    <a:pt x="3363131" y="3380489"/>
                    <a:pt x="3363131" y="3368501"/>
                  </a:cubicBezTo>
                  <a:cubicBezTo>
                    <a:pt x="3363131" y="3358751"/>
                    <a:pt x="3343260" y="3356565"/>
                    <a:pt x="3112519" y="3340951"/>
                  </a:cubicBezTo>
                  <a:cubicBezTo>
                    <a:pt x="2678705" y="3311594"/>
                    <a:pt x="2226433" y="3305898"/>
                    <a:pt x="2077439" y="3327911"/>
                  </a:cubicBezTo>
                  <a:cubicBezTo>
                    <a:pt x="1898984" y="3354279"/>
                    <a:pt x="1822505" y="3395737"/>
                    <a:pt x="1889390" y="3429853"/>
                  </a:cubicBezTo>
                  <a:cubicBezTo>
                    <a:pt x="1985779" y="3479018"/>
                    <a:pt x="2282540" y="3507321"/>
                    <a:pt x="2704115" y="3507554"/>
                  </a:cubicBezTo>
                  <a:cubicBezTo>
                    <a:pt x="2985322" y="3507791"/>
                    <a:pt x="3109160" y="3501698"/>
                    <a:pt x="3341473" y="3476598"/>
                  </a:cubicBezTo>
                  <a:cubicBezTo>
                    <a:pt x="3622132" y="3446275"/>
                    <a:pt x="3933735" y="3388722"/>
                    <a:pt x="4144096" y="3328353"/>
                  </a:cubicBezTo>
                  <a:cubicBezTo>
                    <a:pt x="4194510" y="3313885"/>
                    <a:pt x="4221720" y="3308950"/>
                    <a:pt x="4233573" y="3312118"/>
                  </a:cubicBezTo>
                  <a:cubicBezTo>
                    <a:pt x="4255653" y="3318022"/>
                    <a:pt x="4249655" y="3321340"/>
                    <a:pt x="4175721" y="3344129"/>
                  </a:cubicBezTo>
                  <a:cubicBezTo>
                    <a:pt x="4044001" y="3384731"/>
                    <a:pt x="3883229" y="3420325"/>
                    <a:pt x="3663246" y="3457592"/>
                  </a:cubicBezTo>
                  <a:cubicBezTo>
                    <a:pt x="3275853" y="3523218"/>
                    <a:pt x="2899017" y="3545598"/>
                    <a:pt x="2462785" y="3528887"/>
                  </a:cubicBezTo>
                  <a:close/>
                </a:path>
              </a:pathLst>
            </a:custGeom>
            <a:solidFill>
              <a:srgbClr val="8E7858"/>
            </a:solidFill>
            <a:ln w="169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5F5327-61BE-5392-1F56-96E523C27502}"/>
                </a:ext>
              </a:extLst>
            </p:cNvPr>
            <p:cNvSpPr/>
            <p:nvPr/>
          </p:nvSpPr>
          <p:spPr>
            <a:xfrm>
              <a:off x="2836863" y="11266667"/>
              <a:ext cx="9345905" cy="8601821"/>
            </a:xfrm>
            <a:custGeom>
              <a:avLst/>
              <a:gdLst>
                <a:gd name="connsiteX0" fmla="*/ 3611787 w 9345905"/>
                <a:gd name="connsiteY0" fmla="*/ 8593635 h 8601821"/>
                <a:gd name="connsiteX1" fmla="*/ 2196201 w 9345905"/>
                <a:gd name="connsiteY1" fmla="*/ 8554176 h 8601821"/>
                <a:gd name="connsiteX2" fmla="*/ 1371751 w 9345905"/>
                <a:gd name="connsiteY2" fmla="*/ 8545163 h 8601821"/>
                <a:gd name="connsiteX3" fmla="*/ 1097473 w 9345905"/>
                <a:gd name="connsiteY3" fmla="*/ 8535314 h 8601821"/>
                <a:gd name="connsiteX4" fmla="*/ 388573 w 9345905"/>
                <a:gd name="connsiteY4" fmla="*/ 8424797 h 8601821"/>
                <a:gd name="connsiteX5" fmla="*/ 322277 w 9345905"/>
                <a:gd name="connsiteY5" fmla="*/ 8395073 h 8601821"/>
                <a:gd name="connsiteX6" fmla="*/ 279101 w 9345905"/>
                <a:gd name="connsiteY6" fmla="*/ 8276162 h 8601821"/>
                <a:gd name="connsiteX7" fmla="*/ 304649 w 9345905"/>
                <a:gd name="connsiteY7" fmla="*/ 8279012 h 8601821"/>
                <a:gd name="connsiteX8" fmla="*/ 2064801 w 9345905"/>
                <a:gd name="connsiteY8" fmla="*/ 8387151 h 8601821"/>
                <a:gd name="connsiteX9" fmla="*/ 7423560 w 9345905"/>
                <a:gd name="connsiteY9" fmla="*/ 8380526 h 8601821"/>
                <a:gd name="connsiteX10" fmla="*/ 8812599 w 9345905"/>
                <a:gd name="connsiteY10" fmla="*/ 8327866 h 8601821"/>
                <a:gd name="connsiteX11" fmla="*/ 9132047 w 9345905"/>
                <a:gd name="connsiteY11" fmla="*/ 8143167 h 8601821"/>
                <a:gd name="connsiteX12" fmla="*/ 8999939 w 9345905"/>
                <a:gd name="connsiteY12" fmla="*/ 8083769 h 8601821"/>
                <a:gd name="connsiteX13" fmla="*/ 7698924 w 9345905"/>
                <a:gd name="connsiteY13" fmla="*/ 8120567 h 8601821"/>
                <a:gd name="connsiteX14" fmla="*/ 6965653 w 9345905"/>
                <a:gd name="connsiteY14" fmla="*/ 8148599 h 8601821"/>
                <a:gd name="connsiteX15" fmla="*/ 6411831 w 9345905"/>
                <a:gd name="connsiteY15" fmla="*/ 8167146 h 8601821"/>
                <a:gd name="connsiteX16" fmla="*/ 4793685 w 9345905"/>
                <a:gd name="connsiteY16" fmla="*/ 8213586 h 8601821"/>
                <a:gd name="connsiteX17" fmla="*/ 4323401 w 9345905"/>
                <a:gd name="connsiteY17" fmla="*/ 8226965 h 8601821"/>
                <a:gd name="connsiteX18" fmla="*/ 2881610 w 9345905"/>
                <a:gd name="connsiteY18" fmla="*/ 8221965 h 8601821"/>
                <a:gd name="connsiteX19" fmla="*/ 1342673 w 9345905"/>
                <a:gd name="connsiteY19" fmla="*/ 8210594 h 8601821"/>
                <a:gd name="connsiteX20" fmla="*/ 306654 w 9345905"/>
                <a:gd name="connsiteY20" fmla="*/ 8192341 h 8601821"/>
                <a:gd name="connsiteX21" fmla="*/ 1289530 w 9345905"/>
                <a:gd name="connsiteY21" fmla="*/ 8187002 h 8601821"/>
                <a:gd name="connsiteX22" fmla="*/ 2804260 w 9345905"/>
                <a:gd name="connsiteY22" fmla="*/ 8196212 h 8601821"/>
                <a:gd name="connsiteX23" fmla="*/ 4354340 w 9345905"/>
                <a:gd name="connsiteY23" fmla="*/ 8201633 h 8601821"/>
                <a:gd name="connsiteX24" fmla="*/ 5109270 w 9345905"/>
                <a:gd name="connsiteY24" fmla="*/ 8182722 h 8601821"/>
                <a:gd name="connsiteX25" fmla="*/ 6346858 w 9345905"/>
                <a:gd name="connsiteY25" fmla="*/ 8145401 h 8601821"/>
                <a:gd name="connsiteX26" fmla="*/ 7095599 w 9345905"/>
                <a:gd name="connsiteY26" fmla="*/ 8120809 h 8601821"/>
                <a:gd name="connsiteX27" fmla="*/ 7770085 w 9345905"/>
                <a:gd name="connsiteY27" fmla="*/ 8092717 h 8601821"/>
                <a:gd name="connsiteX28" fmla="*/ 8531737 w 9345905"/>
                <a:gd name="connsiteY28" fmla="*/ 8065046 h 8601821"/>
                <a:gd name="connsiteX29" fmla="*/ 8926802 w 9345905"/>
                <a:gd name="connsiteY29" fmla="*/ 8060928 h 8601821"/>
                <a:gd name="connsiteX30" fmla="*/ 9154418 w 9345905"/>
                <a:gd name="connsiteY30" fmla="*/ 8048340 h 8601821"/>
                <a:gd name="connsiteX31" fmla="*/ 9115573 w 9345905"/>
                <a:gd name="connsiteY31" fmla="*/ 7948280 h 8601821"/>
                <a:gd name="connsiteX32" fmla="*/ 8747200 w 9345905"/>
                <a:gd name="connsiteY32" fmla="*/ 7671499 h 8601821"/>
                <a:gd name="connsiteX33" fmla="*/ 8688426 w 9345905"/>
                <a:gd name="connsiteY33" fmla="*/ 7622496 h 8601821"/>
                <a:gd name="connsiteX34" fmla="*/ 8676370 w 9345905"/>
                <a:gd name="connsiteY34" fmla="*/ 7489669 h 8601821"/>
                <a:gd name="connsiteX35" fmla="*/ 8667844 w 9345905"/>
                <a:gd name="connsiteY35" fmla="*/ 7432821 h 8601821"/>
                <a:gd name="connsiteX36" fmla="*/ 8285616 w 9345905"/>
                <a:gd name="connsiteY36" fmla="*/ 7316830 h 8601821"/>
                <a:gd name="connsiteX37" fmla="*/ 8093771 w 9345905"/>
                <a:gd name="connsiteY37" fmla="*/ 7271512 h 8601821"/>
                <a:gd name="connsiteX38" fmla="*/ 8114251 w 9345905"/>
                <a:gd name="connsiteY38" fmla="*/ 7246558 h 8601821"/>
                <a:gd name="connsiteX39" fmla="*/ 8333187 w 9345905"/>
                <a:gd name="connsiteY39" fmla="*/ 7174180 h 8601821"/>
                <a:gd name="connsiteX40" fmla="*/ 8670488 w 9345905"/>
                <a:gd name="connsiteY40" fmla="*/ 7074738 h 8601821"/>
                <a:gd name="connsiteX41" fmla="*/ 8750101 w 9345905"/>
                <a:gd name="connsiteY41" fmla="*/ 6966136 h 8601821"/>
                <a:gd name="connsiteX42" fmla="*/ 8576831 w 9345905"/>
                <a:gd name="connsiteY42" fmla="*/ 6845387 h 8601821"/>
                <a:gd name="connsiteX43" fmla="*/ 8384660 w 9345905"/>
                <a:gd name="connsiteY43" fmla="*/ 6693662 h 8601821"/>
                <a:gd name="connsiteX44" fmla="*/ 8481148 w 9345905"/>
                <a:gd name="connsiteY44" fmla="*/ 6546771 h 8601821"/>
                <a:gd name="connsiteX45" fmla="*/ 8876336 w 9345905"/>
                <a:gd name="connsiteY45" fmla="*/ 6329504 h 8601821"/>
                <a:gd name="connsiteX46" fmla="*/ 9146694 w 9345905"/>
                <a:gd name="connsiteY46" fmla="*/ 6189209 h 8601821"/>
                <a:gd name="connsiteX47" fmla="*/ 9140370 w 9345905"/>
                <a:gd name="connsiteY47" fmla="*/ 6085120 h 8601821"/>
                <a:gd name="connsiteX48" fmla="*/ 9048136 w 9345905"/>
                <a:gd name="connsiteY48" fmla="*/ 6054059 h 8601821"/>
                <a:gd name="connsiteX49" fmla="*/ 8986969 w 9345905"/>
                <a:gd name="connsiteY49" fmla="*/ 6050360 h 8601821"/>
                <a:gd name="connsiteX50" fmla="*/ 8812753 w 9345905"/>
                <a:gd name="connsiteY50" fmla="*/ 6069410 h 8601821"/>
                <a:gd name="connsiteX51" fmla="*/ 8518824 w 9345905"/>
                <a:gd name="connsiteY51" fmla="*/ 6091184 h 8601821"/>
                <a:gd name="connsiteX52" fmla="*/ 8224897 w 9345905"/>
                <a:gd name="connsiteY52" fmla="*/ 6112977 h 8601821"/>
                <a:gd name="connsiteX53" fmla="*/ 8036883 w 9345905"/>
                <a:gd name="connsiteY53" fmla="*/ 6127301 h 8601821"/>
                <a:gd name="connsiteX54" fmla="*/ 8000866 w 9345905"/>
                <a:gd name="connsiteY54" fmla="*/ 6174992 h 8601821"/>
                <a:gd name="connsiteX55" fmla="*/ 8060917 w 9345905"/>
                <a:gd name="connsiteY55" fmla="*/ 6235168 h 8601821"/>
                <a:gd name="connsiteX56" fmla="*/ 8857566 w 9345905"/>
                <a:gd name="connsiteY56" fmla="*/ 6195611 h 8601821"/>
                <a:gd name="connsiteX57" fmla="*/ 9049382 w 9345905"/>
                <a:gd name="connsiteY57" fmla="*/ 6186791 h 8601821"/>
                <a:gd name="connsiteX58" fmla="*/ 8848807 w 9345905"/>
                <a:gd name="connsiteY58" fmla="*/ 6220373 h 8601821"/>
                <a:gd name="connsiteX59" fmla="*/ 8145473 w 9345905"/>
                <a:gd name="connsiteY59" fmla="*/ 6257979 h 8601821"/>
                <a:gd name="connsiteX60" fmla="*/ 7967042 w 9345905"/>
                <a:gd name="connsiteY60" fmla="*/ 6263992 h 8601821"/>
                <a:gd name="connsiteX61" fmla="*/ 7937452 w 9345905"/>
                <a:gd name="connsiteY61" fmla="*/ 6291666 h 8601821"/>
                <a:gd name="connsiteX62" fmla="*/ 7874554 w 9345905"/>
                <a:gd name="connsiteY62" fmla="*/ 6336872 h 8601821"/>
                <a:gd name="connsiteX63" fmla="*/ 7841245 w 9345905"/>
                <a:gd name="connsiteY63" fmla="*/ 6354407 h 8601821"/>
                <a:gd name="connsiteX64" fmla="*/ 8005226 w 9345905"/>
                <a:gd name="connsiteY64" fmla="*/ 6356184 h 8601821"/>
                <a:gd name="connsiteX65" fmla="*/ 8429100 w 9345905"/>
                <a:gd name="connsiteY65" fmla="*/ 6351959 h 8601821"/>
                <a:gd name="connsiteX66" fmla="*/ 8694299 w 9345905"/>
                <a:gd name="connsiteY66" fmla="*/ 6351164 h 8601821"/>
                <a:gd name="connsiteX67" fmla="*/ 8686267 w 9345905"/>
                <a:gd name="connsiteY67" fmla="*/ 6363495 h 8601821"/>
                <a:gd name="connsiteX68" fmla="*/ 7661795 w 9345905"/>
                <a:gd name="connsiteY68" fmla="*/ 6379330 h 8601821"/>
                <a:gd name="connsiteX69" fmla="*/ 5898230 w 9345905"/>
                <a:gd name="connsiteY69" fmla="*/ 6419406 h 8601821"/>
                <a:gd name="connsiteX70" fmla="*/ 4524507 w 9345905"/>
                <a:gd name="connsiteY70" fmla="*/ 6444372 h 8601821"/>
                <a:gd name="connsiteX71" fmla="*/ 3556094 w 9345905"/>
                <a:gd name="connsiteY71" fmla="*/ 6427905 h 8601821"/>
                <a:gd name="connsiteX72" fmla="*/ 1359374 w 9345905"/>
                <a:gd name="connsiteY72" fmla="*/ 6437137 h 8601821"/>
                <a:gd name="connsiteX73" fmla="*/ 579693 w 9345905"/>
                <a:gd name="connsiteY73" fmla="*/ 6451287 h 8601821"/>
                <a:gd name="connsiteX74" fmla="*/ 590522 w 9345905"/>
                <a:gd name="connsiteY74" fmla="*/ 6438925 h 8601821"/>
                <a:gd name="connsiteX75" fmla="*/ 935500 w 9345905"/>
                <a:gd name="connsiteY75" fmla="*/ 6425585 h 8601821"/>
                <a:gd name="connsiteX76" fmla="*/ 1371749 w 9345905"/>
                <a:gd name="connsiteY76" fmla="*/ 6413788 h 8601821"/>
                <a:gd name="connsiteX77" fmla="*/ 1404699 w 9345905"/>
                <a:gd name="connsiteY77" fmla="*/ 6378738 h 8601821"/>
                <a:gd name="connsiteX78" fmla="*/ 1281842 w 9345905"/>
                <a:gd name="connsiteY78" fmla="*/ 6232157 h 8601821"/>
                <a:gd name="connsiteX79" fmla="*/ 1273032 w 9345905"/>
                <a:gd name="connsiteY79" fmla="*/ 6206111 h 8601821"/>
                <a:gd name="connsiteX80" fmla="*/ 1050394 w 9345905"/>
                <a:gd name="connsiteY80" fmla="*/ 6181302 h 8601821"/>
                <a:gd name="connsiteX81" fmla="*/ 936829 w 9345905"/>
                <a:gd name="connsiteY81" fmla="*/ 6154437 h 8601821"/>
                <a:gd name="connsiteX82" fmla="*/ 1172599 w 9345905"/>
                <a:gd name="connsiteY82" fmla="*/ 6168937 h 8601821"/>
                <a:gd name="connsiteX83" fmla="*/ 1272340 w 9345905"/>
                <a:gd name="connsiteY83" fmla="*/ 6175247 h 8601821"/>
                <a:gd name="connsiteX84" fmla="*/ 1281472 w 9345905"/>
                <a:gd name="connsiteY84" fmla="*/ 6146126 h 8601821"/>
                <a:gd name="connsiteX85" fmla="*/ 1346918 w 9345905"/>
                <a:gd name="connsiteY85" fmla="*/ 6032022 h 8601821"/>
                <a:gd name="connsiteX86" fmla="*/ 1400918 w 9345905"/>
                <a:gd name="connsiteY86" fmla="*/ 6007909 h 8601821"/>
                <a:gd name="connsiteX87" fmla="*/ 1434744 w 9345905"/>
                <a:gd name="connsiteY87" fmla="*/ 5988203 h 8601821"/>
                <a:gd name="connsiteX88" fmla="*/ 1438056 w 9345905"/>
                <a:gd name="connsiteY88" fmla="*/ 6022952 h 8601821"/>
                <a:gd name="connsiteX89" fmla="*/ 1439393 w 9345905"/>
                <a:gd name="connsiteY89" fmla="*/ 6067952 h 8601821"/>
                <a:gd name="connsiteX90" fmla="*/ 1409884 w 9345905"/>
                <a:gd name="connsiteY90" fmla="*/ 6096727 h 8601821"/>
                <a:gd name="connsiteX91" fmla="*/ 1367898 w 9345905"/>
                <a:gd name="connsiteY91" fmla="*/ 6213548 h 8601821"/>
                <a:gd name="connsiteX92" fmla="*/ 1443035 w 9345905"/>
                <a:gd name="connsiteY92" fmla="*/ 6308534 h 8601821"/>
                <a:gd name="connsiteX93" fmla="*/ 1574312 w 9345905"/>
                <a:gd name="connsiteY93" fmla="*/ 6318184 h 8601821"/>
                <a:gd name="connsiteX94" fmla="*/ 1662255 w 9345905"/>
                <a:gd name="connsiteY94" fmla="*/ 6152722 h 8601821"/>
                <a:gd name="connsiteX95" fmla="*/ 1653974 w 9345905"/>
                <a:gd name="connsiteY95" fmla="*/ 6040220 h 8601821"/>
                <a:gd name="connsiteX96" fmla="*/ 1654584 w 9345905"/>
                <a:gd name="connsiteY96" fmla="*/ 5978141 h 8601821"/>
                <a:gd name="connsiteX97" fmla="*/ 1683493 w 9345905"/>
                <a:gd name="connsiteY97" fmla="*/ 6031933 h 8601821"/>
                <a:gd name="connsiteX98" fmla="*/ 1762263 w 9345905"/>
                <a:gd name="connsiteY98" fmla="*/ 6193083 h 8601821"/>
                <a:gd name="connsiteX99" fmla="*/ 1759887 w 9345905"/>
                <a:gd name="connsiteY99" fmla="*/ 6240485 h 8601821"/>
                <a:gd name="connsiteX100" fmla="*/ 2052432 w 9345905"/>
                <a:gd name="connsiteY100" fmla="*/ 6270785 h 8601821"/>
                <a:gd name="connsiteX101" fmla="*/ 2306138 w 9345905"/>
                <a:gd name="connsiteY101" fmla="*/ 6299013 h 8601821"/>
                <a:gd name="connsiteX102" fmla="*/ 2280620 w 9345905"/>
                <a:gd name="connsiteY102" fmla="*/ 6308013 h 8601821"/>
                <a:gd name="connsiteX103" fmla="*/ 1810549 w 9345905"/>
                <a:gd name="connsiteY103" fmla="*/ 6274661 h 8601821"/>
                <a:gd name="connsiteX104" fmla="*/ 1741400 w 9345905"/>
                <a:gd name="connsiteY104" fmla="*/ 6268979 h 8601821"/>
                <a:gd name="connsiteX105" fmla="*/ 1724126 w 9345905"/>
                <a:gd name="connsiteY105" fmla="*/ 6296316 h 8601821"/>
                <a:gd name="connsiteX106" fmla="*/ 1631248 w 9345905"/>
                <a:gd name="connsiteY106" fmla="*/ 6385552 h 8601821"/>
                <a:gd name="connsiteX107" fmla="*/ 1602518 w 9345905"/>
                <a:gd name="connsiteY107" fmla="*/ 6404679 h 8601821"/>
                <a:gd name="connsiteX108" fmla="*/ 1904795 w 9345905"/>
                <a:gd name="connsiteY108" fmla="*/ 6400373 h 8601821"/>
                <a:gd name="connsiteX109" fmla="*/ 3670579 w 9345905"/>
                <a:gd name="connsiteY109" fmla="*/ 6406401 h 8601821"/>
                <a:gd name="connsiteX110" fmla="*/ 4450261 w 9345905"/>
                <a:gd name="connsiteY110" fmla="*/ 6419551 h 8601821"/>
                <a:gd name="connsiteX111" fmla="*/ 6250952 w 9345905"/>
                <a:gd name="connsiteY111" fmla="*/ 6379174 h 8601821"/>
                <a:gd name="connsiteX112" fmla="*/ 7313731 w 9345905"/>
                <a:gd name="connsiteY112" fmla="*/ 6354984 h 8601821"/>
                <a:gd name="connsiteX113" fmla="*/ 7695836 w 9345905"/>
                <a:gd name="connsiteY113" fmla="*/ 6350912 h 8601821"/>
                <a:gd name="connsiteX114" fmla="*/ 7662055 w 9345905"/>
                <a:gd name="connsiteY114" fmla="*/ 6333412 h 8601821"/>
                <a:gd name="connsiteX115" fmla="*/ 7599353 w 9345905"/>
                <a:gd name="connsiteY115" fmla="*/ 6297337 h 8601821"/>
                <a:gd name="connsiteX116" fmla="*/ 7570435 w 9345905"/>
                <a:gd name="connsiteY116" fmla="*/ 6275259 h 8601821"/>
                <a:gd name="connsiteX117" fmla="*/ 7458326 w 9345905"/>
                <a:gd name="connsiteY117" fmla="*/ 6280059 h 8601821"/>
                <a:gd name="connsiteX118" fmla="*/ 6176697 w 9345905"/>
                <a:gd name="connsiteY118" fmla="*/ 6286495 h 8601821"/>
                <a:gd name="connsiteX119" fmla="*/ 4558549 w 9345905"/>
                <a:gd name="connsiteY119" fmla="*/ 6310932 h 8601821"/>
                <a:gd name="connsiteX120" fmla="*/ 4193460 w 9345905"/>
                <a:gd name="connsiteY120" fmla="*/ 6320240 h 8601821"/>
                <a:gd name="connsiteX121" fmla="*/ 3511200 w 9345905"/>
                <a:gd name="connsiteY121" fmla="*/ 6348386 h 8601821"/>
                <a:gd name="connsiteX122" fmla="*/ 3378104 w 9345905"/>
                <a:gd name="connsiteY122" fmla="*/ 6356245 h 8601821"/>
                <a:gd name="connsiteX123" fmla="*/ 3398731 w 9345905"/>
                <a:gd name="connsiteY123" fmla="*/ 6344132 h 8601821"/>
                <a:gd name="connsiteX124" fmla="*/ 3704428 w 9345905"/>
                <a:gd name="connsiteY124" fmla="*/ 6292807 h 8601821"/>
                <a:gd name="connsiteX125" fmla="*/ 4169563 w 9345905"/>
                <a:gd name="connsiteY125" fmla="*/ 6293298 h 8601821"/>
                <a:gd name="connsiteX126" fmla="*/ 4506806 w 9345905"/>
                <a:gd name="connsiteY126" fmla="*/ 6290226 h 8601821"/>
                <a:gd name="connsiteX127" fmla="*/ 6216918 w 9345905"/>
                <a:gd name="connsiteY127" fmla="*/ 6261077 h 8601821"/>
                <a:gd name="connsiteX128" fmla="*/ 7485446 w 9345905"/>
                <a:gd name="connsiteY128" fmla="*/ 6253826 h 8601821"/>
                <a:gd name="connsiteX129" fmla="*/ 7549029 w 9345905"/>
                <a:gd name="connsiteY129" fmla="*/ 6243043 h 8601821"/>
                <a:gd name="connsiteX130" fmla="*/ 7521367 w 9345905"/>
                <a:gd name="connsiteY130" fmla="*/ 6160153 h 8601821"/>
                <a:gd name="connsiteX131" fmla="*/ 7449582 w 9345905"/>
                <a:gd name="connsiteY131" fmla="*/ 6149866 h 8601821"/>
                <a:gd name="connsiteX132" fmla="*/ 5477459 w 9345905"/>
                <a:gd name="connsiteY132" fmla="*/ 6153816 h 8601821"/>
                <a:gd name="connsiteX133" fmla="*/ 4871041 w 9345905"/>
                <a:gd name="connsiteY133" fmla="*/ 6153579 h 8601821"/>
                <a:gd name="connsiteX134" fmla="*/ 4106583 w 9345905"/>
                <a:gd name="connsiteY134" fmla="*/ 6180677 h 8601821"/>
                <a:gd name="connsiteX135" fmla="*/ 4015717 w 9345905"/>
                <a:gd name="connsiteY135" fmla="*/ 6176024 h 8601821"/>
                <a:gd name="connsiteX136" fmla="*/ 4456156 w 9345905"/>
                <a:gd name="connsiteY136" fmla="*/ 6140477 h 8601821"/>
                <a:gd name="connsiteX137" fmla="*/ 4871041 w 9345905"/>
                <a:gd name="connsiteY137" fmla="*/ 6129435 h 8601821"/>
                <a:gd name="connsiteX138" fmla="*/ 5443425 w 9345905"/>
                <a:gd name="connsiteY138" fmla="*/ 6130180 h 8601821"/>
                <a:gd name="connsiteX139" fmla="*/ 7486394 w 9345905"/>
                <a:gd name="connsiteY139" fmla="*/ 6124870 h 8601821"/>
                <a:gd name="connsiteX140" fmla="*/ 7521376 w 9345905"/>
                <a:gd name="connsiteY140" fmla="*/ 6121282 h 8601821"/>
                <a:gd name="connsiteX141" fmla="*/ 7528443 w 9345905"/>
                <a:gd name="connsiteY141" fmla="*/ 6093222 h 8601821"/>
                <a:gd name="connsiteX142" fmla="*/ 7630863 w 9345905"/>
                <a:gd name="connsiteY142" fmla="*/ 5963269 h 8601821"/>
                <a:gd name="connsiteX143" fmla="*/ 7661803 w 9345905"/>
                <a:gd name="connsiteY143" fmla="*/ 5939655 h 8601821"/>
                <a:gd name="connsiteX144" fmla="*/ 7643239 w 9345905"/>
                <a:gd name="connsiteY144" fmla="*/ 5928174 h 8601821"/>
                <a:gd name="connsiteX145" fmla="*/ 7445225 w 9345905"/>
                <a:gd name="connsiteY145" fmla="*/ 5936645 h 8601821"/>
                <a:gd name="connsiteX146" fmla="*/ 6763228 w 9345905"/>
                <a:gd name="connsiteY146" fmla="*/ 5914294 h 8601821"/>
                <a:gd name="connsiteX147" fmla="*/ 6876190 w 9345905"/>
                <a:gd name="connsiteY147" fmla="*/ 5905878 h 8601821"/>
                <a:gd name="connsiteX148" fmla="*/ 7469977 w 9345905"/>
                <a:gd name="connsiteY148" fmla="*/ 5912486 h 8601821"/>
                <a:gd name="connsiteX149" fmla="*/ 7653833 w 9345905"/>
                <a:gd name="connsiteY149" fmla="*/ 5902020 h 8601821"/>
                <a:gd name="connsiteX150" fmla="*/ 7666483 w 9345905"/>
                <a:gd name="connsiteY150" fmla="*/ 5845160 h 8601821"/>
                <a:gd name="connsiteX151" fmla="*/ 7669813 w 9345905"/>
                <a:gd name="connsiteY151" fmla="*/ 5912844 h 8601821"/>
                <a:gd name="connsiteX152" fmla="*/ 7671082 w 9345905"/>
                <a:gd name="connsiteY152" fmla="*/ 6034320 h 8601821"/>
                <a:gd name="connsiteX153" fmla="*/ 7656320 w 9345905"/>
                <a:gd name="connsiteY153" fmla="*/ 6043993 h 8601821"/>
                <a:gd name="connsiteX154" fmla="*/ 7627790 w 9345905"/>
                <a:gd name="connsiteY154" fmla="*/ 6082095 h 8601821"/>
                <a:gd name="connsiteX155" fmla="*/ 7634910 w 9345905"/>
                <a:gd name="connsiteY155" fmla="*/ 6216002 h 8601821"/>
                <a:gd name="connsiteX156" fmla="*/ 7758273 w 9345905"/>
                <a:gd name="connsiteY156" fmla="*/ 6275631 h 8601821"/>
                <a:gd name="connsiteX157" fmla="*/ 7827852 w 9345905"/>
                <a:gd name="connsiteY157" fmla="*/ 6262487 h 8601821"/>
                <a:gd name="connsiteX158" fmla="*/ 7900012 w 9345905"/>
                <a:gd name="connsiteY158" fmla="*/ 6086635 h 8601821"/>
                <a:gd name="connsiteX159" fmla="*/ 7887754 w 9345905"/>
                <a:gd name="connsiteY159" fmla="*/ 6009302 h 8601821"/>
                <a:gd name="connsiteX160" fmla="*/ 7892394 w 9345905"/>
                <a:gd name="connsiteY160" fmla="*/ 5959262 h 8601821"/>
                <a:gd name="connsiteX161" fmla="*/ 7919048 w 9345905"/>
                <a:gd name="connsiteY161" fmla="*/ 5975502 h 8601821"/>
                <a:gd name="connsiteX162" fmla="*/ 8013760 w 9345905"/>
                <a:gd name="connsiteY162" fmla="*/ 6086823 h 8601821"/>
                <a:gd name="connsiteX163" fmla="*/ 8050219 w 9345905"/>
                <a:gd name="connsiteY163" fmla="*/ 6100654 h 8601821"/>
                <a:gd name="connsiteX164" fmla="*/ 8240371 w 9345905"/>
                <a:gd name="connsiteY164" fmla="*/ 6087915 h 8601821"/>
                <a:gd name="connsiteX165" fmla="*/ 8565238 w 9345905"/>
                <a:gd name="connsiteY165" fmla="*/ 6063379 h 8601821"/>
                <a:gd name="connsiteX166" fmla="*/ 8797286 w 9345905"/>
                <a:gd name="connsiteY166" fmla="*/ 6044907 h 8601821"/>
                <a:gd name="connsiteX167" fmla="*/ 8932844 w 9345905"/>
                <a:gd name="connsiteY167" fmla="*/ 6029359 h 8601821"/>
                <a:gd name="connsiteX168" fmla="*/ 8831133 w 9345905"/>
                <a:gd name="connsiteY168" fmla="*/ 6004980 h 8601821"/>
                <a:gd name="connsiteX169" fmla="*/ 8732622 w 9345905"/>
                <a:gd name="connsiteY169" fmla="*/ 5968290 h 8601821"/>
                <a:gd name="connsiteX170" fmla="*/ 8926145 w 9345905"/>
                <a:gd name="connsiteY170" fmla="*/ 5909190 h 8601821"/>
                <a:gd name="connsiteX171" fmla="*/ 9033483 w 9345905"/>
                <a:gd name="connsiteY171" fmla="*/ 5878435 h 8601821"/>
                <a:gd name="connsiteX172" fmla="*/ 9063278 w 9345905"/>
                <a:gd name="connsiteY172" fmla="*/ 5877876 h 8601821"/>
                <a:gd name="connsiteX173" fmla="*/ 9192596 w 9345905"/>
                <a:gd name="connsiteY173" fmla="*/ 5940434 h 8601821"/>
                <a:gd name="connsiteX174" fmla="*/ 9330438 w 9345905"/>
                <a:gd name="connsiteY174" fmla="*/ 6042777 h 8601821"/>
                <a:gd name="connsiteX175" fmla="*/ 9330641 w 9345905"/>
                <a:gd name="connsiteY175" fmla="*/ 6201519 h 8601821"/>
                <a:gd name="connsiteX176" fmla="*/ 9128817 w 9345905"/>
                <a:gd name="connsiteY176" fmla="*/ 6366464 h 8601821"/>
                <a:gd name="connsiteX177" fmla="*/ 8983401 w 9345905"/>
                <a:gd name="connsiteY177" fmla="*/ 6455817 h 8601821"/>
                <a:gd name="connsiteX178" fmla="*/ 8780256 w 9345905"/>
                <a:gd name="connsiteY178" fmla="*/ 6594863 h 8601821"/>
                <a:gd name="connsiteX179" fmla="*/ 8636388 w 9345905"/>
                <a:gd name="connsiteY179" fmla="*/ 6700603 h 8601821"/>
                <a:gd name="connsiteX180" fmla="*/ 8687990 w 9345905"/>
                <a:gd name="connsiteY180" fmla="*/ 6734010 h 8601821"/>
                <a:gd name="connsiteX181" fmla="*/ 8811399 w 9345905"/>
                <a:gd name="connsiteY181" fmla="*/ 7081148 h 8601821"/>
                <a:gd name="connsiteX182" fmla="*/ 8696140 w 9345905"/>
                <a:gd name="connsiteY182" fmla="*/ 7189792 h 8601821"/>
                <a:gd name="connsiteX183" fmla="*/ 8662589 w 9345905"/>
                <a:gd name="connsiteY183" fmla="*/ 7217049 h 8601821"/>
                <a:gd name="connsiteX184" fmla="*/ 8693830 w 9345905"/>
                <a:gd name="connsiteY184" fmla="*/ 7241183 h 8601821"/>
                <a:gd name="connsiteX185" fmla="*/ 8843066 w 9345905"/>
                <a:gd name="connsiteY185" fmla="*/ 7429468 h 8601821"/>
                <a:gd name="connsiteX186" fmla="*/ 8859583 w 9345905"/>
                <a:gd name="connsiteY186" fmla="*/ 7481332 h 8601821"/>
                <a:gd name="connsiteX187" fmla="*/ 8936224 w 9345905"/>
                <a:gd name="connsiteY187" fmla="*/ 7527611 h 8601821"/>
                <a:gd name="connsiteX188" fmla="*/ 9040523 w 9345905"/>
                <a:gd name="connsiteY188" fmla="*/ 7607838 h 8601821"/>
                <a:gd name="connsiteX189" fmla="*/ 9255424 w 9345905"/>
                <a:gd name="connsiteY189" fmla="*/ 7981213 h 8601821"/>
                <a:gd name="connsiteX190" fmla="*/ 9277055 w 9345905"/>
                <a:gd name="connsiteY190" fmla="*/ 8077107 h 8601821"/>
                <a:gd name="connsiteX191" fmla="*/ 9193282 w 9345905"/>
                <a:gd name="connsiteY191" fmla="*/ 8284621 h 8601821"/>
                <a:gd name="connsiteX192" fmla="*/ 9096695 w 9345905"/>
                <a:gd name="connsiteY192" fmla="*/ 8366419 h 8601821"/>
                <a:gd name="connsiteX193" fmla="*/ 8583789 w 9345905"/>
                <a:gd name="connsiteY193" fmla="*/ 8516185 h 8601821"/>
                <a:gd name="connsiteX194" fmla="*/ 8277486 w 9345905"/>
                <a:gd name="connsiteY194" fmla="*/ 8532192 h 8601821"/>
                <a:gd name="connsiteX195" fmla="*/ 7946431 w 9345905"/>
                <a:gd name="connsiteY195" fmla="*/ 8553900 h 8601821"/>
                <a:gd name="connsiteX196" fmla="*/ 7315756 w 9345905"/>
                <a:gd name="connsiteY196" fmla="*/ 8593899 h 8601821"/>
                <a:gd name="connsiteX197" fmla="*/ 6739782 w 9345905"/>
                <a:gd name="connsiteY197" fmla="*/ 8584530 h 8601821"/>
                <a:gd name="connsiteX198" fmla="*/ 6080766 w 9345905"/>
                <a:gd name="connsiteY198" fmla="*/ 8571840 h 8601821"/>
                <a:gd name="connsiteX199" fmla="*/ 5376418 w 9345905"/>
                <a:gd name="connsiteY199" fmla="*/ 8571840 h 8601821"/>
                <a:gd name="connsiteX200" fmla="*/ 4941477 w 9345905"/>
                <a:gd name="connsiteY200" fmla="*/ 8572348 h 8601821"/>
                <a:gd name="connsiteX201" fmla="*/ 4081162 w 9345905"/>
                <a:gd name="connsiteY201" fmla="*/ 8591115 h 8601821"/>
                <a:gd name="connsiteX202" fmla="*/ 3611777 w 9345905"/>
                <a:gd name="connsiteY202" fmla="*/ 8593660 h 8601821"/>
                <a:gd name="connsiteX203" fmla="*/ 1334624 w 9345905"/>
                <a:gd name="connsiteY203" fmla="*/ 8042371 h 8601821"/>
                <a:gd name="connsiteX204" fmla="*/ 635898 w 9345905"/>
                <a:gd name="connsiteY204" fmla="*/ 8037014 h 8601821"/>
                <a:gd name="connsiteX205" fmla="*/ 634663 w 9345905"/>
                <a:gd name="connsiteY205" fmla="*/ 8026169 h 8601821"/>
                <a:gd name="connsiteX206" fmla="*/ 2778273 w 9345905"/>
                <a:gd name="connsiteY206" fmla="*/ 8017560 h 8601821"/>
                <a:gd name="connsiteX207" fmla="*/ 5876576 w 9345905"/>
                <a:gd name="connsiteY207" fmla="*/ 7987744 h 8601821"/>
                <a:gd name="connsiteX208" fmla="*/ 6674821 w 9345905"/>
                <a:gd name="connsiteY208" fmla="*/ 7963100 h 8601821"/>
                <a:gd name="connsiteX209" fmla="*/ 7971195 w 9345905"/>
                <a:gd name="connsiteY209" fmla="*/ 7897917 h 8601821"/>
                <a:gd name="connsiteX210" fmla="*/ 8774797 w 9345905"/>
                <a:gd name="connsiteY210" fmla="*/ 7848186 h 8601821"/>
                <a:gd name="connsiteX211" fmla="*/ 8968341 w 9345905"/>
                <a:gd name="connsiteY211" fmla="*/ 7859443 h 8601821"/>
                <a:gd name="connsiteX212" fmla="*/ 8826867 w 9345905"/>
                <a:gd name="connsiteY212" fmla="*/ 7869589 h 8601821"/>
                <a:gd name="connsiteX213" fmla="*/ 7965007 w 9345905"/>
                <a:gd name="connsiteY213" fmla="*/ 7922661 h 8601821"/>
                <a:gd name="connsiteX214" fmla="*/ 6770734 w 9345905"/>
                <a:gd name="connsiteY214" fmla="*/ 7984307 h 8601821"/>
                <a:gd name="connsiteX215" fmla="*/ 5848730 w 9345905"/>
                <a:gd name="connsiteY215" fmla="*/ 8012400 h 8601821"/>
                <a:gd name="connsiteX216" fmla="*/ 4184173 w 9345905"/>
                <a:gd name="connsiteY216" fmla="*/ 8039977 h 8601821"/>
                <a:gd name="connsiteX217" fmla="*/ 2757853 w 9345905"/>
                <a:gd name="connsiteY217" fmla="*/ 8041399 h 8601821"/>
                <a:gd name="connsiteX218" fmla="*/ 1334625 w 9345905"/>
                <a:gd name="connsiteY218" fmla="*/ 8042381 h 8601821"/>
                <a:gd name="connsiteX219" fmla="*/ 1634739 w 9345905"/>
                <a:gd name="connsiteY219" fmla="*/ 7953901 h 8601821"/>
                <a:gd name="connsiteX220" fmla="*/ 814836 w 9345905"/>
                <a:gd name="connsiteY220" fmla="*/ 7931661 h 8601821"/>
                <a:gd name="connsiteX221" fmla="*/ 821028 w 9345905"/>
                <a:gd name="connsiteY221" fmla="*/ 7919651 h 8601821"/>
                <a:gd name="connsiteX222" fmla="*/ 1414902 w 9345905"/>
                <a:gd name="connsiteY222" fmla="*/ 7925773 h 8601821"/>
                <a:gd name="connsiteX223" fmla="*/ 2251819 w 9345905"/>
                <a:gd name="connsiteY223" fmla="*/ 7929299 h 8601821"/>
                <a:gd name="connsiteX224" fmla="*/ 2764039 w 9345905"/>
                <a:gd name="connsiteY224" fmla="*/ 7916125 h 8601821"/>
                <a:gd name="connsiteX225" fmla="*/ 3512780 w 9345905"/>
                <a:gd name="connsiteY225" fmla="*/ 7916683 h 8601821"/>
                <a:gd name="connsiteX226" fmla="*/ 4821531 w 9345905"/>
                <a:gd name="connsiteY226" fmla="*/ 7891783 h 8601821"/>
                <a:gd name="connsiteX227" fmla="*/ 5650715 w 9345905"/>
                <a:gd name="connsiteY227" fmla="*/ 7860993 h 8601821"/>
                <a:gd name="connsiteX228" fmla="*/ 7188419 w 9345905"/>
                <a:gd name="connsiteY228" fmla="*/ 7786361 h 8601821"/>
                <a:gd name="connsiteX229" fmla="*/ 8534296 w 9345905"/>
                <a:gd name="connsiteY229" fmla="*/ 7717052 h 8601821"/>
                <a:gd name="connsiteX230" fmla="*/ 8769439 w 9345905"/>
                <a:gd name="connsiteY230" fmla="*/ 7724777 h 8601821"/>
                <a:gd name="connsiteX231" fmla="*/ 8534296 w 9345905"/>
                <a:gd name="connsiteY231" fmla="*/ 7738204 h 8601821"/>
                <a:gd name="connsiteX232" fmla="*/ 7216264 w 9345905"/>
                <a:gd name="connsiteY232" fmla="*/ 7808418 h 8601821"/>
                <a:gd name="connsiteX233" fmla="*/ 5755910 w 9345905"/>
                <a:gd name="connsiteY233" fmla="*/ 7882539 h 8601821"/>
                <a:gd name="connsiteX234" fmla="*/ 4864846 w 9345905"/>
                <a:gd name="connsiteY234" fmla="*/ 7913438 h 8601821"/>
                <a:gd name="connsiteX235" fmla="*/ 3822178 w 9345905"/>
                <a:gd name="connsiteY235" fmla="*/ 7940868 h 8601821"/>
                <a:gd name="connsiteX236" fmla="*/ 2482488 w 9345905"/>
                <a:gd name="connsiteY236" fmla="*/ 7946348 h 8601821"/>
                <a:gd name="connsiteX237" fmla="*/ 1634739 w 9345905"/>
                <a:gd name="connsiteY237" fmla="*/ 7953908 h 8601821"/>
                <a:gd name="connsiteX238" fmla="*/ 3884056 w 9345905"/>
                <a:gd name="connsiteY238" fmla="*/ 7780670 h 8601821"/>
                <a:gd name="connsiteX239" fmla="*/ 3138410 w 9345905"/>
                <a:gd name="connsiteY239" fmla="*/ 7762183 h 8601821"/>
                <a:gd name="connsiteX240" fmla="*/ 2386574 w 9345905"/>
                <a:gd name="connsiteY240" fmla="*/ 7743034 h 8601821"/>
                <a:gd name="connsiteX241" fmla="*/ 1241669 w 9345905"/>
                <a:gd name="connsiteY241" fmla="*/ 7740531 h 8601821"/>
                <a:gd name="connsiteX242" fmla="*/ 1033546 w 9345905"/>
                <a:gd name="connsiteY242" fmla="*/ 7746909 h 8601821"/>
                <a:gd name="connsiteX243" fmla="*/ 1025227 w 9345905"/>
                <a:gd name="connsiteY243" fmla="*/ 7735155 h 8601821"/>
                <a:gd name="connsiteX244" fmla="*/ 1340812 w 9345905"/>
                <a:gd name="connsiteY244" fmla="*/ 7711672 h 8601821"/>
                <a:gd name="connsiteX245" fmla="*/ 2467017 w 9345905"/>
                <a:gd name="connsiteY245" fmla="*/ 7721213 h 8601821"/>
                <a:gd name="connsiteX246" fmla="*/ 3082717 w 9345905"/>
                <a:gd name="connsiteY246" fmla="*/ 7736958 h 8601821"/>
                <a:gd name="connsiteX247" fmla="*/ 3874774 w 9345905"/>
                <a:gd name="connsiteY247" fmla="*/ 7756567 h 8601821"/>
                <a:gd name="connsiteX248" fmla="*/ 4957665 w 9345905"/>
                <a:gd name="connsiteY248" fmla="*/ 7752827 h 8601821"/>
                <a:gd name="connsiteX249" fmla="*/ 5492922 w 9345905"/>
                <a:gd name="connsiteY249" fmla="*/ 7737201 h 8601821"/>
                <a:gd name="connsiteX250" fmla="*/ 6829517 w 9345905"/>
                <a:gd name="connsiteY250" fmla="*/ 7669058 h 8601821"/>
                <a:gd name="connsiteX251" fmla="*/ 8429198 w 9345905"/>
                <a:gd name="connsiteY251" fmla="*/ 7584935 h 8601821"/>
                <a:gd name="connsiteX252" fmla="*/ 8610891 w 9345905"/>
                <a:gd name="connsiteY252" fmla="*/ 7590848 h 8601821"/>
                <a:gd name="connsiteX253" fmla="*/ 8610798 w 9345905"/>
                <a:gd name="connsiteY253" fmla="*/ 7603423 h 8601821"/>
                <a:gd name="connsiteX254" fmla="*/ 8333191 w 9345905"/>
                <a:gd name="connsiteY254" fmla="*/ 7613060 h 8601821"/>
                <a:gd name="connsiteX255" fmla="*/ 7565886 w 9345905"/>
                <a:gd name="connsiteY255" fmla="*/ 7644506 h 8601821"/>
                <a:gd name="connsiteX256" fmla="*/ 6594379 w 9345905"/>
                <a:gd name="connsiteY256" fmla="*/ 7708962 h 8601821"/>
                <a:gd name="connsiteX257" fmla="*/ 5477455 w 9345905"/>
                <a:gd name="connsiteY257" fmla="*/ 7761977 h 8601821"/>
                <a:gd name="connsiteX258" fmla="*/ 4939104 w 9345905"/>
                <a:gd name="connsiteY258" fmla="*/ 7777580 h 8601821"/>
                <a:gd name="connsiteX259" fmla="*/ 3884059 w 9345905"/>
                <a:gd name="connsiteY259" fmla="*/ 7780669 h 8601821"/>
                <a:gd name="connsiteX260" fmla="*/ 4815342 w 9345905"/>
                <a:gd name="connsiteY260" fmla="*/ 7600936 h 8601821"/>
                <a:gd name="connsiteX261" fmla="*/ 3865331 w 9345905"/>
                <a:gd name="connsiteY261" fmla="*/ 7576391 h 8601821"/>
                <a:gd name="connsiteX262" fmla="*/ 2770227 w 9345905"/>
                <a:gd name="connsiteY262" fmla="*/ 7542256 h 8601821"/>
                <a:gd name="connsiteX263" fmla="*/ 1507886 w 9345905"/>
                <a:gd name="connsiteY263" fmla="*/ 7533188 h 8601821"/>
                <a:gd name="connsiteX264" fmla="*/ 861557 w 9345905"/>
                <a:gd name="connsiteY264" fmla="*/ 7545859 h 8601821"/>
                <a:gd name="connsiteX265" fmla="*/ 861134 w 9345905"/>
                <a:gd name="connsiteY265" fmla="*/ 7534119 h 8601821"/>
                <a:gd name="connsiteX266" fmla="*/ 1067502 w 9345905"/>
                <a:gd name="connsiteY266" fmla="*/ 7525869 h 8601821"/>
                <a:gd name="connsiteX267" fmla="*/ 1510982 w 9345905"/>
                <a:gd name="connsiteY267" fmla="*/ 7509206 h 8601821"/>
                <a:gd name="connsiteX268" fmla="*/ 3042498 w 9345905"/>
                <a:gd name="connsiteY268" fmla="*/ 7532811 h 8601821"/>
                <a:gd name="connsiteX269" fmla="*/ 3488030 w 9345905"/>
                <a:gd name="connsiteY269" fmla="*/ 7545115 h 8601821"/>
                <a:gd name="connsiteX270" fmla="*/ 4174892 w 9345905"/>
                <a:gd name="connsiteY270" fmla="*/ 7557848 h 8601821"/>
                <a:gd name="connsiteX271" fmla="*/ 4663739 w 9345905"/>
                <a:gd name="connsiteY271" fmla="*/ 7570196 h 8601821"/>
                <a:gd name="connsiteX272" fmla="*/ 6111718 w 9345905"/>
                <a:gd name="connsiteY272" fmla="*/ 7535875 h 8601821"/>
                <a:gd name="connsiteX273" fmla="*/ 7383340 w 9345905"/>
                <a:gd name="connsiteY273" fmla="*/ 7483593 h 8601821"/>
                <a:gd name="connsiteX274" fmla="*/ 8322350 w 9345905"/>
                <a:gd name="connsiteY274" fmla="*/ 7471035 h 8601821"/>
                <a:gd name="connsiteX275" fmla="*/ 8628205 w 9345905"/>
                <a:gd name="connsiteY275" fmla="*/ 7467584 h 8601821"/>
                <a:gd name="connsiteX276" fmla="*/ 8629763 w 9345905"/>
                <a:gd name="connsiteY276" fmla="*/ 7479791 h 8601821"/>
                <a:gd name="connsiteX277" fmla="*/ 7346213 w 9345905"/>
                <a:gd name="connsiteY277" fmla="*/ 7508382 h 8601821"/>
                <a:gd name="connsiteX278" fmla="*/ 6179786 w 9345905"/>
                <a:gd name="connsiteY278" fmla="*/ 7554888 h 8601821"/>
                <a:gd name="connsiteX279" fmla="*/ 5263970 w 9345905"/>
                <a:gd name="connsiteY279" fmla="*/ 7604097 h 8601821"/>
                <a:gd name="connsiteX280" fmla="*/ 4815344 w 9345905"/>
                <a:gd name="connsiteY280" fmla="*/ 7600934 h 8601821"/>
                <a:gd name="connsiteX281" fmla="*/ 3942842 w 9345905"/>
                <a:gd name="connsiteY281" fmla="*/ 7430682 h 8601821"/>
                <a:gd name="connsiteX282" fmla="*/ 3537532 w 9345905"/>
                <a:gd name="connsiteY282" fmla="*/ 7415277 h 8601821"/>
                <a:gd name="connsiteX283" fmla="*/ 2088522 w 9345905"/>
                <a:gd name="connsiteY283" fmla="*/ 7406895 h 8601821"/>
                <a:gd name="connsiteX284" fmla="*/ 835876 w 9345905"/>
                <a:gd name="connsiteY284" fmla="*/ 7401412 h 8601821"/>
                <a:gd name="connsiteX285" fmla="*/ 838761 w 9345905"/>
                <a:gd name="connsiteY285" fmla="*/ 7389038 h 8601821"/>
                <a:gd name="connsiteX286" fmla="*/ 1073490 w 9345905"/>
                <a:gd name="connsiteY286" fmla="*/ 7381668 h 8601821"/>
                <a:gd name="connsiteX287" fmla="*/ 1999827 w 9345905"/>
                <a:gd name="connsiteY287" fmla="*/ 7381668 h 8601821"/>
                <a:gd name="connsiteX288" fmla="*/ 3686042 w 9345905"/>
                <a:gd name="connsiteY288" fmla="*/ 7397725 h 8601821"/>
                <a:gd name="connsiteX289" fmla="*/ 5164960 w 9345905"/>
                <a:gd name="connsiteY289" fmla="*/ 7398470 h 8601821"/>
                <a:gd name="connsiteX290" fmla="*/ 5656902 w 9345905"/>
                <a:gd name="connsiteY290" fmla="*/ 7375239 h 8601821"/>
                <a:gd name="connsiteX291" fmla="*/ 6167408 w 9345905"/>
                <a:gd name="connsiteY291" fmla="*/ 7353842 h 8601821"/>
                <a:gd name="connsiteX292" fmla="*/ 6563436 w 9345905"/>
                <a:gd name="connsiteY292" fmla="*/ 7338336 h 8601821"/>
                <a:gd name="connsiteX293" fmla="*/ 7129633 w 9345905"/>
                <a:gd name="connsiteY293" fmla="*/ 7322444 h 8601821"/>
                <a:gd name="connsiteX294" fmla="*/ 7843750 w 9345905"/>
                <a:gd name="connsiteY294" fmla="*/ 7300667 h 8601821"/>
                <a:gd name="connsiteX295" fmla="*/ 8125582 w 9345905"/>
                <a:gd name="connsiteY295" fmla="*/ 7309789 h 8601821"/>
                <a:gd name="connsiteX296" fmla="*/ 7111069 w 9345905"/>
                <a:gd name="connsiteY296" fmla="*/ 7347284 h 8601821"/>
                <a:gd name="connsiteX297" fmla="*/ 6158126 w 9345905"/>
                <a:gd name="connsiteY297" fmla="*/ 7378385 h 8601821"/>
                <a:gd name="connsiteX298" fmla="*/ 5644526 w 9345905"/>
                <a:gd name="connsiteY298" fmla="*/ 7399844 h 8601821"/>
                <a:gd name="connsiteX299" fmla="*/ 5220652 w 9345905"/>
                <a:gd name="connsiteY299" fmla="*/ 7418597 h 8601821"/>
                <a:gd name="connsiteX300" fmla="*/ 3942842 w 9345905"/>
                <a:gd name="connsiteY300" fmla="*/ 7430693 h 8601821"/>
                <a:gd name="connsiteX301" fmla="*/ 4691584 w 9345905"/>
                <a:gd name="connsiteY301" fmla="*/ 7303834 h 8601821"/>
                <a:gd name="connsiteX302" fmla="*/ 4412704 w 9345905"/>
                <a:gd name="connsiteY302" fmla="*/ 7263530 h 8601821"/>
                <a:gd name="connsiteX303" fmla="*/ 3670573 w 9345905"/>
                <a:gd name="connsiteY303" fmla="*/ 7208397 h 8601821"/>
                <a:gd name="connsiteX304" fmla="*/ 2303037 w 9345905"/>
                <a:gd name="connsiteY304" fmla="*/ 7215130 h 8601821"/>
                <a:gd name="connsiteX305" fmla="*/ 1207771 w 9345905"/>
                <a:gd name="connsiteY305" fmla="*/ 7218936 h 8601821"/>
                <a:gd name="connsiteX306" fmla="*/ 1176831 w 9345905"/>
                <a:gd name="connsiteY306" fmla="*/ 7211273 h 8601821"/>
                <a:gd name="connsiteX307" fmla="*/ 1223241 w 9345905"/>
                <a:gd name="connsiteY307" fmla="*/ 7196191 h 8601821"/>
                <a:gd name="connsiteX308" fmla="*/ 2244251 w 9345905"/>
                <a:gd name="connsiteY308" fmla="*/ 7192054 h 8601821"/>
                <a:gd name="connsiteX309" fmla="*/ 3571565 w 9345905"/>
                <a:gd name="connsiteY309" fmla="*/ 7186133 h 8601821"/>
                <a:gd name="connsiteX310" fmla="*/ 4397656 w 9345905"/>
                <a:gd name="connsiteY310" fmla="*/ 7236082 h 8601821"/>
                <a:gd name="connsiteX311" fmla="*/ 4696769 w 9345905"/>
                <a:gd name="connsiteY311" fmla="*/ 7279190 h 8601821"/>
                <a:gd name="connsiteX312" fmla="*/ 4777969 w 9345905"/>
                <a:gd name="connsiteY312" fmla="*/ 7301923 h 8601821"/>
                <a:gd name="connsiteX313" fmla="*/ 4763110 w 9345905"/>
                <a:gd name="connsiteY313" fmla="*/ 7309349 h 8601821"/>
                <a:gd name="connsiteX314" fmla="*/ 4691584 w 9345905"/>
                <a:gd name="connsiteY314" fmla="*/ 7303833 h 8601821"/>
                <a:gd name="connsiteX315" fmla="*/ 5387727 w 9345905"/>
                <a:gd name="connsiteY315" fmla="*/ 7269051 h 8601821"/>
                <a:gd name="connsiteX316" fmla="*/ 4600073 w 9345905"/>
                <a:gd name="connsiteY316" fmla="*/ 7152697 h 8601821"/>
                <a:gd name="connsiteX317" fmla="*/ 3290014 w 9345905"/>
                <a:gd name="connsiteY317" fmla="*/ 7060375 h 8601821"/>
                <a:gd name="connsiteX318" fmla="*/ 889092 w 9345905"/>
                <a:gd name="connsiteY318" fmla="*/ 7051508 h 8601821"/>
                <a:gd name="connsiteX319" fmla="*/ 3364269 w 9345905"/>
                <a:gd name="connsiteY319" fmla="*/ 7037746 h 8601821"/>
                <a:gd name="connsiteX320" fmla="*/ 4246051 w 9345905"/>
                <a:gd name="connsiteY320" fmla="*/ 7069701 h 8601821"/>
                <a:gd name="connsiteX321" fmla="*/ 4666832 w 9345905"/>
                <a:gd name="connsiteY321" fmla="*/ 7140168 h 8601821"/>
                <a:gd name="connsiteX322" fmla="*/ 5587774 w 9345905"/>
                <a:gd name="connsiteY322" fmla="*/ 7248389 h 8601821"/>
                <a:gd name="connsiteX323" fmla="*/ 6588188 w 9345905"/>
                <a:gd name="connsiteY323" fmla="*/ 7167917 h 8601821"/>
                <a:gd name="connsiteX324" fmla="*/ 7052283 w 9345905"/>
                <a:gd name="connsiteY324" fmla="*/ 7106225 h 8601821"/>
                <a:gd name="connsiteX325" fmla="*/ 7722483 w 9345905"/>
                <a:gd name="connsiteY325" fmla="*/ 7003790 h 8601821"/>
                <a:gd name="connsiteX326" fmla="*/ 8200147 w 9345905"/>
                <a:gd name="connsiteY326" fmla="*/ 6939611 h 8601821"/>
                <a:gd name="connsiteX327" fmla="*/ 8630355 w 9345905"/>
                <a:gd name="connsiteY327" fmla="*/ 6920575 h 8601821"/>
                <a:gd name="connsiteX328" fmla="*/ 8639822 w 9345905"/>
                <a:gd name="connsiteY328" fmla="*/ 6932334 h 8601821"/>
                <a:gd name="connsiteX329" fmla="*/ 8557658 w 9345905"/>
                <a:gd name="connsiteY329" fmla="*/ 6941547 h 8601821"/>
                <a:gd name="connsiteX330" fmla="*/ 8029979 w 9345905"/>
                <a:gd name="connsiteY330" fmla="*/ 6976566 h 8601821"/>
                <a:gd name="connsiteX331" fmla="*/ 7742224 w 9345905"/>
                <a:gd name="connsiteY331" fmla="*/ 7025695 h 8601821"/>
                <a:gd name="connsiteX332" fmla="*/ 7024438 w 9345905"/>
                <a:gd name="connsiteY332" fmla="*/ 7134187 h 8601821"/>
                <a:gd name="connsiteX333" fmla="*/ 6634597 w 9345905"/>
                <a:gd name="connsiteY333" fmla="*/ 7186362 h 8601821"/>
                <a:gd name="connsiteX334" fmla="*/ 5564083 w 9345905"/>
                <a:gd name="connsiteY334" fmla="*/ 7271974 h 8601821"/>
                <a:gd name="connsiteX335" fmla="*/ 5387727 w 9345905"/>
                <a:gd name="connsiteY335" fmla="*/ 7269050 h 8601821"/>
                <a:gd name="connsiteX336" fmla="*/ 7446250 w 9345905"/>
                <a:gd name="connsiteY336" fmla="*/ 7213336 h 8601821"/>
                <a:gd name="connsiteX337" fmla="*/ 7452952 w 9345905"/>
                <a:gd name="connsiteY337" fmla="*/ 7196414 h 8601821"/>
                <a:gd name="connsiteX338" fmla="*/ 7595596 w 9345905"/>
                <a:gd name="connsiteY338" fmla="*/ 7177430 h 8601821"/>
                <a:gd name="connsiteX339" fmla="*/ 7900275 w 9345905"/>
                <a:gd name="connsiteY339" fmla="*/ 7136888 h 8601821"/>
                <a:gd name="connsiteX340" fmla="*/ 8366619 w 9345905"/>
                <a:gd name="connsiteY340" fmla="*/ 7096251 h 8601821"/>
                <a:gd name="connsiteX341" fmla="*/ 8504320 w 9345905"/>
                <a:gd name="connsiteY341" fmla="*/ 7098355 h 8601821"/>
                <a:gd name="connsiteX342" fmla="*/ 8339375 w 9345905"/>
                <a:gd name="connsiteY342" fmla="*/ 7121418 h 8601821"/>
                <a:gd name="connsiteX343" fmla="*/ 7921689 w 9345905"/>
                <a:gd name="connsiteY343" fmla="*/ 7158690 h 8601821"/>
                <a:gd name="connsiteX344" fmla="*/ 7462746 w 9345905"/>
                <a:gd name="connsiteY344" fmla="*/ 7217461 h 8601821"/>
                <a:gd name="connsiteX345" fmla="*/ 7446248 w 9345905"/>
                <a:gd name="connsiteY345" fmla="*/ 7213339 h 8601821"/>
                <a:gd name="connsiteX346" fmla="*/ 5397009 w 9345905"/>
                <a:gd name="connsiteY346" fmla="*/ 7167774 h 8601821"/>
                <a:gd name="connsiteX347" fmla="*/ 4915905 w 9345905"/>
                <a:gd name="connsiteY347" fmla="*/ 7084491 h 8601821"/>
                <a:gd name="connsiteX348" fmla="*/ 4859978 w 9345905"/>
                <a:gd name="connsiteY348" fmla="*/ 6946595 h 8601821"/>
                <a:gd name="connsiteX349" fmla="*/ 5161867 w 9345905"/>
                <a:gd name="connsiteY349" fmla="*/ 6908079 h 8601821"/>
                <a:gd name="connsiteX350" fmla="*/ 5659996 w 9345905"/>
                <a:gd name="connsiteY350" fmla="*/ 6876699 h 8601821"/>
                <a:gd name="connsiteX351" fmla="*/ 6662443 w 9345905"/>
                <a:gd name="connsiteY351" fmla="*/ 6899659 h 8601821"/>
                <a:gd name="connsiteX352" fmla="*/ 6741718 w 9345905"/>
                <a:gd name="connsiteY352" fmla="*/ 6940902 h 8601821"/>
                <a:gd name="connsiteX353" fmla="*/ 5647621 w 9345905"/>
                <a:gd name="connsiteY353" fmla="*/ 7095271 h 8601821"/>
                <a:gd name="connsiteX354" fmla="*/ 5327870 w 9345905"/>
                <a:gd name="connsiteY354" fmla="*/ 7052950 h 8601821"/>
                <a:gd name="connsiteX355" fmla="*/ 5772458 w 9345905"/>
                <a:gd name="connsiteY355" fmla="*/ 6948499 h 8601821"/>
                <a:gd name="connsiteX356" fmla="*/ 6268906 w 9345905"/>
                <a:gd name="connsiteY356" fmla="*/ 6932369 h 8601821"/>
                <a:gd name="connsiteX357" fmla="*/ 6260227 w 9345905"/>
                <a:gd name="connsiteY357" fmla="*/ 6983276 h 8601821"/>
                <a:gd name="connsiteX358" fmla="*/ 6117025 w 9345905"/>
                <a:gd name="connsiteY358" fmla="*/ 7028335 h 8601821"/>
                <a:gd name="connsiteX359" fmla="*/ 5803867 w 9345905"/>
                <a:gd name="connsiteY359" fmla="*/ 7045568 h 8601821"/>
                <a:gd name="connsiteX360" fmla="*/ 5796131 w 9345905"/>
                <a:gd name="connsiteY360" fmla="*/ 7034884 h 8601821"/>
                <a:gd name="connsiteX361" fmla="*/ 5862651 w 9345905"/>
                <a:gd name="connsiteY361" fmla="*/ 7023225 h 8601821"/>
                <a:gd name="connsiteX362" fmla="*/ 6213547 w 9345905"/>
                <a:gd name="connsiteY362" fmla="*/ 6977200 h 8601821"/>
                <a:gd name="connsiteX363" fmla="*/ 6059497 w 9345905"/>
                <a:gd name="connsiteY363" fmla="*/ 6944504 h 8601821"/>
                <a:gd name="connsiteX364" fmla="*/ 5458888 w 9345905"/>
                <a:gd name="connsiteY364" fmla="*/ 7015999 h 8601821"/>
                <a:gd name="connsiteX365" fmla="*/ 5378445 w 9345905"/>
                <a:gd name="connsiteY365" fmla="*/ 7044673 h 8601821"/>
                <a:gd name="connsiteX366" fmla="*/ 5650715 w 9345905"/>
                <a:gd name="connsiteY366" fmla="*/ 7070727 h 8601821"/>
                <a:gd name="connsiteX367" fmla="*/ 6185972 w 9345905"/>
                <a:gd name="connsiteY367" fmla="*/ 7043900 h 8601821"/>
                <a:gd name="connsiteX368" fmla="*/ 6691893 w 9345905"/>
                <a:gd name="connsiteY368" fmla="*/ 6940641 h 8601821"/>
                <a:gd name="connsiteX369" fmla="*/ 6582000 w 9345905"/>
                <a:gd name="connsiteY369" fmla="*/ 6911908 h 8601821"/>
                <a:gd name="connsiteX370" fmla="*/ 6448959 w 9345905"/>
                <a:gd name="connsiteY370" fmla="*/ 6895248 h 8601821"/>
                <a:gd name="connsiteX371" fmla="*/ 6174955 w 9345905"/>
                <a:gd name="connsiteY371" fmla="*/ 6885249 h 8601821"/>
                <a:gd name="connsiteX372" fmla="*/ 5577853 w 9345905"/>
                <a:gd name="connsiteY372" fmla="*/ 6908305 h 8601821"/>
                <a:gd name="connsiteX373" fmla="*/ 5268456 w 9345905"/>
                <a:gd name="connsiteY373" fmla="*/ 6926677 h 8601821"/>
                <a:gd name="connsiteX374" fmla="*/ 4850568 w 9345905"/>
                <a:gd name="connsiteY374" fmla="*/ 7002496 h 8601821"/>
                <a:gd name="connsiteX375" fmla="*/ 4936089 w 9345905"/>
                <a:gd name="connsiteY375" fmla="*/ 7062274 h 8601821"/>
                <a:gd name="connsiteX376" fmla="*/ 5319926 w 9345905"/>
                <a:gd name="connsiteY376" fmla="*/ 7134439 h 8601821"/>
                <a:gd name="connsiteX377" fmla="*/ 5548614 w 9345905"/>
                <a:gd name="connsiteY377" fmla="*/ 7147479 h 8601821"/>
                <a:gd name="connsiteX378" fmla="*/ 5907514 w 9345905"/>
                <a:gd name="connsiteY378" fmla="*/ 7134555 h 8601821"/>
                <a:gd name="connsiteX379" fmla="*/ 7108674 w 9345905"/>
                <a:gd name="connsiteY379" fmla="*/ 6984828 h 8601821"/>
                <a:gd name="connsiteX380" fmla="*/ 7228891 w 9345905"/>
                <a:gd name="connsiteY380" fmla="*/ 6972323 h 8601821"/>
                <a:gd name="connsiteX381" fmla="*/ 7067754 w 9345905"/>
                <a:gd name="connsiteY381" fmla="*/ 7016161 h 8601821"/>
                <a:gd name="connsiteX382" fmla="*/ 6755262 w 9345905"/>
                <a:gd name="connsiteY382" fmla="*/ 7063473 h 8601821"/>
                <a:gd name="connsiteX383" fmla="*/ 5619775 w 9345905"/>
                <a:gd name="connsiteY383" fmla="*/ 7171271 h 8601821"/>
                <a:gd name="connsiteX384" fmla="*/ 5397009 w 9345905"/>
                <a:gd name="connsiteY384" fmla="*/ 7167772 h 8601821"/>
                <a:gd name="connsiteX385" fmla="*/ 3726264 w 9345905"/>
                <a:gd name="connsiteY385" fmla="*/ 6920059 h 8601821"/>
                <a:gd name="connsiteX386" fmla="*/ 3076530 w 9345905"/>
                <a:gd name="connsiteY386" fmla="*/ 6908717 h 8601821"/>
                <a:gd name="connsiteX387" fmla="*/ 1348773 w 9345905"/>
                <a:gd name="connsiteY387" fmla="*/ 6914273 h 8601821"/>
                <a:gd name="connsiteX388" fmla="*/ 839588 w 9345905"/>
                <a:gd name="connsiteY388" fmla="*/ 6914967 h 8601821"/>
                <a:gd name="connsiteX389" fmla="*/ 850417 w 9345905"/>
                <a:gd name="connsiteY389" fmla="*/ 6904291 h 8601821"/>
                <a:gd name="connsiteX390" fmla="*/ 3027026 w 9345905"/>
                <a:gd name="connsiteY390" fmla="*/ 6883445 h 8601821"/>
                <a:gd name="connsiteX391" fmla="*/ 4292460 w 9345905"/>
                <a:gd name="connsiteY391" fmla="*/ 6899018 h 8601821"/>
                <a:gd name="connsiteX392" fmla="*/ 4954571 w 9345905"/>
                <a:gd name="connsiteY392" fmla="*/ 6833812 h 8601821"/>
                <a:gd name="connsiteX393" fmla="*/ 5786849 w 9345905"/>
                <a:gd name="connsiteY393" fmla="*/ 6798651 h 8601821"/>
                <a:gd name="connsiteX394" fmla="*/ 6798578 w 9345905"/>
                <a:gd name="connsiteY394" fmla="*/ 6833661 h 8601821"/>
                <a:gd name="connsiteX395" fmla="*/ 8045448 w 9345905"/>
                <a:gd name="connsiteY395" fmla="*/ 6855500 h 8601821"/>
                <a:gd name="connsiteX396" fmla="*/ 8449211 w 9345905"/>
                <a:gd name="connsiteY396" fmla="*/ 6833938 h 8601821"/>
                <a:gd name="connsiteX397" fmla="*/ 8537389 w 9345905"/>
                <a:gd name="connsiteY397" fmla="*/ 6843038 h 8601821"/>
                <a:gd name="connsiteX398" fmla="*/ 8370315 w 9345905"/>
                <a:gd name="connsiteY398" fmla="*/ 6861256 h 8601821"/>
                <a:gd name="connsiteX399" fmla="*/ 8079482 w 9345905"/>
                <a:gd name="connsiteY399" fmla="*/ 6876604 h 8601821"/>
                <a:gd name="connsiteX400" fmla="*/ 7838152 w 9345905"/>
                <a:gd name="connsiteY400" fmla="*/ 6892554 h 8601821"/>
                <a:gd name="connsiteX401" fmla="*/ 6848081 w 9345905"/>
                <a:gd name="connsiteY401" fmla="*/ 6859009 h 8601821"/>
                <a:gd name="connsiteX402" fmla="*/ 6650067 w 9345905"/>
                <a:gd name="connsiteY402" fmla="*/ 6849456 h 8601821"/>
                <a:gd name="connsiteX403" fmla="*/ 6349952 w 9345905"/>
                <a:gd name="connsiteY403" fmla="*/ 6835422 h 8601821"/>
                <a:gd name="connsiteX404" fmla="*/ 5706406 w 9345905"/>
                <a:gd name="connsiteY404" fmla="*/ 6824798 h 8601821"/>
                <a:gd name="connsiteX405" fmla="*/ 4843188 w 9345905"/>
                <a:gd name="connsiteY405" fmla="*/ 6870820 h 8601821"/>
                <a:gd name="connsiteX406" fmla="*/ 4160280 w 9345905"/>
                <a:gd name="connsiteY406" fmla="*/ 6925569 h 8601821"/>
                <a:gd name="connsiteX407" fmla="*/ 3726264 w 9345905"/>
                <a:gd name="connsiteY407" fmla="*/ 6920053 h 8601821"/>
                <a:gd name="connsiteX408" fmla="*/ 1984358 w 9345905"/>
                <a:gd name="connsiteY408" fmla="*/ 6817892 h 8601821"/>
                <a:gd name="connsiteX409" fmla="*/ 1789438 w 9345905"/>
                <a:gd name="connsiteY409" fmla="*/ 6808990 h 8601821"/>
                <a:gd name="connsiteX410" fmla="*/ 1091747 w 9345905"/>
                <a:gd name="connsiteY410" fmla="*/ 6768676 h 8601821"/>
                <a:gd name="connsiteX411" fmla="*/ 1086009 w 9345905"/>
                <a:gd name="connsiteY411" fmla="*/ 6751040 h 8601821"/>
                <a:gd name="connsiteX412" fmla="*/ 1418612 w 9345905"/>
                <a:gd name="connsiteY412" fmla="*/ 6765838 h 8601821"/>
                <a:gd name="connsiteX413" fmla="*/ 1906559 w 9345905"/>
                <a:gd name="connsiteY413" fmla="*/ 6790273 h 8601821"/>
                <a:gd name="connsiteX414" fmla="*/ 3967594 w 9345905"/>
                <a:gd name="connsiteY414" fmla="*/ 6778228 h 8601821"/>
                <a:gd name="connsiteX415" fmla="*/ 4676234 w 9345905"/>
                <a:gd name="connsiteY415" fmla="*/ 6716555 h 8601821"/>
                <a:gd name="connsiteX416" fmla="*/ 5044160 w 9345905"/>
                <a:gd name="connsiteY416" fmla="*/ 6679423 h 8601821"/>
                <a:gd name="connsiteX417" fmla="*/ 5901326 w 9345905"/>
                <a:gd name="connsiteY417" fmla="*/ 6659251 h 8601821"/>
                <a:gd name="connsiteX418" fmla="*/ 6860458 w 9345905"/>
                <a:gd name="connsiteY418" fmla="*/ 6704078 h 8601821"/>
                <a:gd name="connsiteX419" fmla="*/ 7847434 w 9345905"/>
                <a:gd name="connsiteY419" fmla="*/ 6747596 h 8601821"/>
                <a:gd name="connsiteX420" fmla="*/ 8355255 w 9345905"/>
                <a:gd name="connsiteY420" fmla="*/ 6772356 h 8601821"/>
                <a:gd name="connsiteX421" fmla="*/ 8286779 w 9345905"/>
                <a:gd name="connsiteY421" fmla="*/ 6783550 h 8601821"/>
                <a:gd name="connsiteX422" fmla="*/ 7875280 w 9345905"/>
                <a:gd name="connsiteY422" fmla="*/ 6772593 h 8601821"/>
                <a:gd name="connsiteX423" fmla="*/ 7123445 w 9345905"/>
                <a:gd name="connsiteY423" fmla="*/ 6744080 h 8601821"/>
                <a:gd name="connsiteX424" fmla="*/ 5971698 w 9345905"/>
                <a:gd name="connsiteY424" fmla="*/ 6681954 h 8601821"/>
                <a:gd name="connsiteX425" fmla="*/ 5668489 w 9345905"/>
                <a:gd name="connsiteY425" fmla="*/ 6684852 h 8601821"/>
                <a:gd name="connsiteX426" fmla="*/ 5226840 w 9345905"/>
                <a:gd name="connsiteY426" fmla="*/ 6697941 h 8601821"/>
                <a:gd name="connsiteX427" fmla="*/ 4623516 w 9345905"/>
                <a:gd name="connsiteY427" fmla="*/ 6747415 h 8601821"/>
                <a:gd name="connsiteX428" fmla="*/ 3698418 w 9345905"/>
                <a:gd name="connsiteY428" fmla="*/ 6808905 h 8601821"/>
                <a:gd name="connsiteX429" fmla="*/ 1984358 w 9345905"/>
                <a:gd name="connsiteY429" fmla="*/ 6817893 h 8601821"/>
                <a:gd name="connsiteX430" fmla="*/ 686741 w 9345905"/>
                <a:gd name="connsiteY430" fmla="*/ 6672590 h 8601821"/>
                <a:gd name="connsiteX431" fmla="*/ 967623 w 9345905"/>
                <a:gd name="connsiteY431" fmla="*/ 6653935 h 8601821"/>
                <a:gd name="connsiteX432" fmla="*/ 1990546 w 9345905"/>
                <a:gd name="connsiteY432" fmla="*/ 6648260 h 8601821"/>
                <a:gd name="connsiteX433" fmla="*/ 2909455 w 9345905"/>
                <a:gd name="connsiteY433" fmla="*/ 6630437 h 8601821"/>
                <a:gd name="connsiteX434" fmla="*/ 4326842 w 9345905"/>
                <a:gd name="connsiteY434" fmla="*/ 6598263 h 8601821"/>
                <a:gd name="connsiteX435" fmla="*/ 5734600 w 9345905"/>
                <a:gd name="connsiteY435" fmla="*/ 6598940 h 8601821"/>
                <a:gd name="connsiteX436" fmla="*/ 6786202 w 9345905"/>
                <a:gd name="connsiteY436" fmla="*/ 6589456 h 8601821"/>
                <a:gd name="connsiteX437" fmla="*/ 7241016 w 9345905"/>
                <a:gd name="connsiteY437" fmla="*/ 6574679 h 8601821"/>
                <a:gd name="connsiteX438" fmla="*/ 8407443 w 9345905"/>
                <a:gd name="connsiteY438" fmla="*/ 6580884 h 8601821"/>
                <a:gd name="connsiteX439" fmla="*/ 7768994 w 9345905"/>
                <a:gd name="connsiteY439" fmla="*/ 6597767 h 8601821"/>
                <a:gd name="connsiteX440" fmla="*/ 6940900 w 9345905"/>
                <a:gd name="connsiteY440" fmla="*/ 6606865 h 8601821"/>
                <a:gd name="connsiteX441" fmla="*/ 5755909 w 9345905"/>
                <a:gd name="connsiteY441" fmla="*/ 6622948 h 8601821"/>
                <a:gd name="connsiteX442" fmla="*/ 4320307 w 9345905"/>
                <a:gd name="connsiteY442" fmla="*/ 6622711 h 8601821"/>
                <a:gd name="connsiteX443" fmla="*/ 2946583 w 9345905"/>
                <a:gd name="connsiteY443" fmla="*/ 6651296 h 8601821"/>
                <a:gd name="connsiteX444" fmla="*/ 2627904 w 9345905"/>
                <a:gd name="connsiteY444" fmla="*/ 6666368 h 8601821"/>
                <a:gd name="connsiteX445" fmla="*/ 686741 w 9345905"/>
                <a:gd name="connsiteY445" fmla="*/ 6672561 h 8601821"/>
                <a:gd name="connsiteX446" fmla="*/ 2566025 w 9345905"/>
                <a:gd name="connsiteY446" fmla="*/ 6242235 h 8601821"/>
                <a:gd name="connsiteX447" fmla="*/ 2163601 w 9345905"/>
                <a:gd name="connsiteY447" fmla="*/ 6208994 h 8601821"/>
                <a:gd name="connsiteX448" fmla="*/ 1956184 w 9345905"/>
                <a:gd name="connsiteY448" fmla="*/ 6149466 h 8601821"/>
                <a:gd name="connsiteX449" fmla="*/ 2213312 w 9345905"/>
                <a:gd name="connsiteY449" fmla="*/ 6013990 h 8601821"/>
                <a:gd name="connsiteX450" fmla="*/ 3512443 w 9345905"/>
                <a:gd name="connsiteY450" fmla="*/ 6059302 h 8601821"/>
                <a:gd name="connsiteX451" fmla="*/ 3535924 w 9345905"/>
                <a:gd name="connsiteY451" fmla="*/ 6076839 h 8601821"/>
                <a:gd name="connsiteX452" fmla="*/ 3495485 w 9345905"/>
                <a:gd name="connsiteY452" fmla="*/ 6109532 h 8601821"/>
                <a:gd name="connsiteX453" fmla="*/ 2844482 w 9345905"/>
                <a:gd name="connsiteY453" fmla="*/ 6146969 h 8601821"/>
                <a:gd name="connsiteX454" fmla="*/ 2505409 w 9345905"/>
                <a:gd name="connsiteY454" fmla="*/ 6107426 h 8601821"/>
                <a:gd name="connsiteX455" fmla="*/ 2622521 w 9345905"/>
                <a:gd name="connsiteY455" fmla="*/ 6068947 h 8601821"/>
                <a:gd name="connsiteX456" fmla="*/ 2859148 w 9345905"/>
                <a:gd name="connsiteY456" fmla="*/ 6066064 h 8601821"/>
                <a:gd name="connsiteX457" fmla="*/ 2865838 w 9345905"/>
                <a:gd name="connsiteY457" fmla="*/ 6078374 h 8601821"/>
                <a:gd name="connsiteX458" fmla="*/ 2771323 w 9345905"/>
                <a:gd name="connsiteY458" fmla="*/ 6083032 h 8601821"/>
                <a:gd name="connsiteX459" fmla="*/ 2582033 w 9345905"/>
                <a:gd name="connsiteY459" fmla="*/ 6101719 h 8601821"/>
                <a:gd name="connsiteX460" fmla="*/ 2695775 w 9345905"/>
                <a:gd name="connsiteY460" fmla="*/ 6122755 h 8601821"/>
                <a:gd name="connsiteX461" fmla="*/ 3290014 w 9345905"/>
                <a:gd name="connsiteY461" fmla="*/ 6106547 h 8601821"/>
                <a:gd name="connsiteX462" fmla="*/ 3473959 w 9345905"/>
                <a:gd name="connsiteY462" fmla="*/ 6081088 h 8601821"/>
                <a:gd name="connsiteX463" fmla="*/ 3240511 w 9345905"/>
                <a:gd name="connsiteY463" fmla="*/ 6054382 h 8601821"/>
                <a:gd name="connsiteX464" fmla="*/ 2534105 w 9345905"/>
                <a:gd name="connsiteY464" fmla="*/ 6029644 h 8601821"/>
                <a:gd name="connsiteX465" fmla="*/ 2083543 w 9345905"/>
                <a:gd name="connsiteY465" fmla="*/ 6061264 h 8601821"/>
                <a:gd name="connsiteX466" fmla="*/ 2296849 w 9345905"/>
                <a:gd name="connsiteY466" fmla="*/ 6199286 h 8601821"/>
                <a:gd name="connsiteX467" fmla="*/ 2905088 w 9345905"/>
                <a:gd name="connsiteY467" fmla="*/ 6219561 h 8601821"/>
                <a:gd name="connsiteX468" fmla="*/ 3500410 w 9345905"/>
                <a:gd name="connsiteY468" fmla="*/ 6184707 h 8601821"/>
                <a:gd name="connsiteX469" fmla="*/ 4206473 w 9345905"/>
                <a:gd name="connsiteY469" fmla="*/ 6053861 h 8601821"/>
                <a:gd name="connsiteX470" fmla="*/ 4360528 w 9345905"/>
                <a:gd name="connsiteY470" fmla="*/ 6028575 h 8601821"/>
                <a:gd name="connsiteX471" fmla="*/ 4165608 w 9345905"/>
                <a:gd name="connsiteY471" fmla="*/ 6091304 h 8601821"/>
                <a:gd name="connsiteX472" fmla="*/ 3290014 w 9345905"/>
                <a:gd name="connsiteY472" fmla="*/ 6231183 h 8601821"/>
                <a:gd name="connsiteX473" fmla="*/ 2566025 w 9345905"/>
                <a:gd name="connsiteY473" fmla="*/ 6242236 h 8601821"/>
                <a:gd name="connsiteX474" fmla="*/ 138804 w 9345905"/>
                <a:gd name="connsiteY474" fmla="*/ 5935419 h 8601821"/>
                <a:gd name="connsiteX475" fmla="*/ 873622 w 9345905"/>
                <a:gd name="connsiteY475" fmla="*/ 5905234 h 8601821"/>
                <a:gd name="connsiteX476" fmla="*/ 1356024 w 9345905"/>
                <a:gd name="connsiteY476" fmla="*/ 5894333 h 8601821"/>
                <a:gd name="connsiteX477" fmla="*/ 1428115 w 9345905"/>
                <a:gd name="connsiteY477" fmla="*/ 5874942 h 8601821"/>
                <a:gd name="connsiteX478" fmla="*/ 1433015 w 9345905"/>
                <a:gd name="connsiteY478" fmla="*/ 5890406 h 8601821"/>
                <a:gd name="connsiteX479" fmla="*/ 1433624 w 9345905"/>
                <a:gd name="connsiteY479" fmla="*/ 5921339 h 8601821"/>
                <a:gd name="connsiteX480" fmla="*/ 1348547 w 9345905"/>
                <a:gd name="connsiteY480" fmla="*/ 5921339 h 8601821"/>
                <a:gd name="connsiteX481" fmla="*/ 895280 w 9345905"/>
                <a:gd name="connsiteY481" fmla="*/ 5928999 h 8601821"/>
                <a:gd name="connsiteX482" fmla="*/ 138804 w 9345905"/>
                <a:gd name="connsiteY482" fmla="*/ 5935418 h 8601821"/>
                <a:gd name="connsiteX483" fmla="*/ 1650304 w 9345905"/>
                <a:gd name="connsiteY483" fmla="*/ 5901815 h 8601821"/>
                <a:gd name="connsiteX484" fmla="*/ 1665297 w 9345905"/>
                <a:gd name="connsiteY484" fmla="*/ 5889411 h 8601821"/>
                <a:gd name="connsiteX485" fmla="*/ 1669938 w 9345905"/>
                <a:gd name="connsiteY485" fmla="*/ 5902220 h 8601821"/>
                <a:gd name="connsiteX486" fmla="*/ 1654944 w 9345905"/>
                <a:gd name="connsiteY486" fmla="*/ 5914624 h 8601821"/>
                <a:gd name="connsiteX487" fmla="*/ 1650304 w 9345905"/>
                <a:gd name="connsiteY487" fmla="*/ 5901815 h 8601821"/>
                <a:gd name="connsiteX488" fmla="*/ 7884595 w 9345905"/>
                <a:gd name="connsiteY488" fmla="*/ 5879637 h 8601821"/>
                <a:gd name="connsiteX489" fmla="*/ 7882952 w 9345905"/>
                <a:gd name="connsiteY489" fmla="*/ 5806888 h 8601821"/>
                <a:gd name="connsiteX490" fmla="*/ 7886512 w 9345905"/>
                <a:gd name="connsiteY490" fmla="*/ 5826628 h 8601821"/>
                <a:gd name="connsiteX491" fmla="*/ 7892296 w 9345905"/>
                <a:gd name="connsiteY491" fmla="*/ 5883142 h 8601821"/>
                <a:gd name="connsiteX492" fmla="*/ 8064012 w 9345905"/>
                <a:gd name="connsiteY492" fmla="*/ 5874785 h 8601821"/>
                <a:gd name="connsiteX493" fmla="*/ 8432195 w 9345905"/>
                <a:gd name="connsiteY493" fmla="*/ 5856757 h 8601821"/>
                <a:gd name="connsiteX494" fmla="*/ 8950434 w 9345905"/>
                <a:gd name="connsiteY494" fmla="*/ 5828143 h 8601821"/>
                <a:gd name="connsiteX495" fmla="*/ 8982921 w 9345905"/>
                <a:gd name="connsiteY495" fmla="*/ 5833917 h 8601821"/>
                <a:gd name="connsiteX496" fmla="*/ 8977278 w 9345905"/>
                <a:gd name="connsiteY496" fmla="*/ 5846766 h 8601821"/>
                <a:gd name="connsiteX497" fmla="*/ 8420790 w 9345905"/>
                <a:gd name="connsiteY497" fmla="*/ 5881310 h 8601821"/>
                <a:gd name="connsiteX498" fmla="*/ 7895244 w 9345905"/>
                <a:gd name="connsiteY498" fmla="*/ 5914291 h 8601821"/>
                <a:gd name="connsiteX499" fmla="*/ 7884595 w 9345905"/>
                <a:gd name="connsiteY499" fmla="*/ 5879638 h 8601821"/>
                <a:gd name="connsiteX500" fmla="*/ 1701749 w 9345905"/>
                <a:gd name="connsiteY500" fmla="*/ 5758287 h 8601821"/>
                <a:gd name="connsiteX501" fmla="*/ 1648150 w 9345905"/>
                <a:gd name="connsiteY501" fmla="*/ 5751206 h 8601821"/>
                <a:gd name="connsiteX502" fmla="*/ 1641032 w 9345905"/>
                <a:gd name="connsiteY502" fmla="*/ 5562511 h 8601821"/>
                <a:gd name="connsiteX503" fmla="*/ 1642031 w 9345905"/>
                <a:gd name="connsiteY503" fmla="*/ 5383725 h 8601821"/>
                <a:gd name="connsiteX504" fmla="*/ 1990544 w 9345905"/>
                <a:gd name="connsiteY504" fmla="*/ 5394696 h 8601821"/>
                <a:gd name="connsiteX505" fmla="*/ 2646466 w 9345905"/>
                <a:gd name="connsiteY505" fmla="*/ 5405179 h 8601821"/>
                <a:gd name="connsiteX506" fmla="*/ 4150136 w 9345905"/>
                <a:gd name="connsiteY506" fmla="*/ 5413300 h 8601821"/>
                <a:gd name="connsiteX507" fmla="*/ 4994790 w 9345905"/>
                <a:gd name="connsiteY507" fmla="*/ 5392450 h 8601821"/>
                <a:gd name="connsiteX508" fmla="*/ 6424206 w 9345905"/>
                <a:gd name="connsiteY508" fmla="*/ 5349184 h 8601821"/>
                <a:gd name="connsiteX509" fmla="*/ 6996590 w 9345905"/>
                <a:gd name="connsiteY509" fmla="*/ 5330576 h 8601821"/>
                <a:gd name="connsiteX510" fmla="*/ 7647270 w 9345905"/>
                <a:gd name="connsiteY510" fmla="*/ 5300735 h 8601821"/>
                <a:gd name="connsiteX511" fmla="*/ 7653787 w 9345905"/>
                <a:gd name="connsiteY511" fmla="*/ 5284109 h 8601821"/>
                <a:gd name="connsiteX512" fmla="*/ 7656411 w 9345905"/>
                <a:gd name="connsiteY512" fmla="*/ 5358350 h 8601821"/>
                <a:gd name="connsiteX513" fmla="*/ 7652988 w 9345905"/>
                <a:gd name="connsiteY513" fmla="*/ 5389284 h 8601821"/>
                <a:gd name="connsiteX514" fmla="*/ 7649417 w 9345905"/>
                <a:gd name="connsiteY514" fmla="*/ 5333602 h 8601821"/>
                <a:gd name="connsiteX515" fmla="*/ 7584444 w 9345905"/>
                <a:gd name="connsiteY515" fmla="*/ 5334601 h 8601821"/>
                <a:gd name="connsiteX516" fmla="*/ 7346208 w 9345905"/>
                <a:gd name="connsiteY516" fmla="*/ 5342373 h 8601821"/>
                <a:gd name="connsiteX517" fmla="*/ 6866642 w 9345905"/>
                <a:gd name="connsiteY517" fmla="*/ 5358393 h 8601821"/>
                <a:gd name="connsiteX518" fmla="*/ 6312821 w 9345905"/>
                <a:gd name="connsiteY518" fmla="*/ 5376859 h 8601821"/>
                <a:gd name="connsiteX519" fmla="*/ 4942192 w 9345905"/>
                <a:gd name="connsiteY519" fmla="*/ 5417182 h 8601821"/>
                <a:gd name="connsiteX520" fmla="*/ 4329586 w 9345905"/>
                <a:gd name="connsiteY520" fmla="*/ 5433178 h 8601821"/>
                <a:gd name="connsiteX521" fmla="*/ 3048681 w 9345905"/>
                <a:gd name="connsiteY521" fmla="*/ 5436046 h 8601821"/>
                <a:gd name="connsiteX522" fmla="*/ 1818653 w 9345905"/>
                <a:gd name="connsiteY522" fmla="*/ 5417189 h 8601821"/>
                <a:gd name="connsiteX523" fmla="*/ 1643669 w 9345905"/>
                <a:gd name="connsiteY523" fmla="*/ 5417189 h 8601821"/>
                <a:gd name="connsiteX524" fmla="*/ 1645391 w 9345905"/>
                <a:gd name="connsiteY524" fmla="*/ 5502256 h 8601821"/>
                <a:gd name="connsiteX525" fmla="*/ 1647113 w 9345905"/>
                <a:gd name="connsiteY525" fmla="*/ 5587323 h 8601821"/>
                <a:gd name="connsiteX526" fmla="*/ 1804905 w 9345905"/>
                <a:gd name="connsiteY526" fmla="*/ 5591198 h 8601821"/>
                <a:gd name="connsiteX527" fmla="*/ 2736191 w 9345905"/>
                <a:gd name="connsiteY527" fmla="*/ 5602876 h 8601821"/>
                <a:gd name="connsiteX528" fmla="*/ 7528753 w 9345905"/>
                <a:gd name="connsiteY528" fmla="*/ 5585304 h 8601821"/>
                <a:gd name="connsiteX529" fmla="*/ 7655606 w 9345905"/>
                <a:gd name="connsiteY529" fmla="*/ 5581140 h 8601821"/>
                <a:gd name="connsiteX530" fmla="*/ 7659146 w 9345905"/>
                <a:gd name="connsiteY530" fmla="*/ 5553297 h 8601821"/>
                <a:gd name="connsiteX531" fmla="*/ 7663633 w 9345905"/>
                <a:gd name="connsiteY531" fmla="*/ 5594980 h 8601821"/>
                <a:gd name="connsiteX532" fmla="*/ 7650811 w 9345905"/>
                <a:gd name="connsiteY532" fmla="*/ 5667560 h 8601821"/>
                <a:gd name="connsiteX533" fmla="*/ 7160571 w 9345905"/>
                <a:gd name="connsiteY533" fmla="*/ 5694825 h 8601821"/>
                <a:gd name="connsiteX534" fmla="*/ 6487459 w 9345905"/>
                <a:gd name="connsiteY534" fmla="*/ 5680019 h 8601821"/>
                <a:gd name="connsiteX535" fmla="*/ 5740438 w 9345905"/>
                <a:gd name="connsiteY535" fmla="*/ 5696222 h 8601821"/>
                <a:gd name="connsiteX536" fmla="*/ 4877220 w 9345905"/>
                <a:gd name="connsiteY536" fmla="*/ 5708649 h 8601821"/>
                <a:gd name="connsiteX537" fmla="*/ 4320305 w 9345905"/>
                <a:gd name="connsiteY537" fmla="*/ 5723393 h 8601821"/>
                <a:gd name="connsiteX538" fmla="*/ 3766484 w 9345905"/>
                <a:gd name="connsiteY538" fmla="*/ 5734942 h 8601821"/>
                <a:gd name="connsiteX539" fmla="*/ 2711440 w 9345905"/>
                <a:gd name="connsiteY539" fmla="*/ 5745176 h 8601821"/>
                <a:gd name="connsiteX540" fmla="*/ 1701747 w 9345905"/>
                <a:gd name="connsiteY540" fmla="*/ 5758355 h 8601821"/>
                <a:gd name="connsiteX541" fmla="*/ 1269651 w 9345905"/>
                <a:gd name="connsiteY541" fmla="*/ 5719892 h 8601821"/>
                <a:gd name="connsiteX542" fmla="*/ 752957 w 9345905"/>
                <a:gd name="connsiteY542" fmla="*/ 5692567 h 8601821"/>
                <a:gd name="connsiteX543" fmla="*/ 258596 w 9345905"/>
                <a:gd name="connsiteY543" fmla="*/ 5620590 h 8601821"/>
                <a:gd name="connsiteX544" fmla="*/ 171290 w 9345905"/>
                <a:gd name="connsiteY544" fmla="*/ 5510178 h 8601821"/>
                <a:gd name="connsiteX545" fmla="*/ 179327 w 9345905"/>
                <a:gd name="connsiteY545" fmla="*/ 5470367 h 8601821"/>
                <a:gd name="connsiteX546" fmla="*/ 208847 w 9345905"/>
                <a:gd name="connsiteY546" fmla="*/ 5472042 h 8601821"/>
                <a:gd name="connsiteX547" fmla="*/ 1308084 w 9345905"/>
                <a:gd name="connsiteY547" fmla="*/ 5581560 h 8601821"/>
                <a:gd name="connsiteX548" fmla="*/ 1420773 w 9345905"/>
                <a:gd name="connsiteY548" fmla="*/ 5585559 h 8601821"/>
                <a:gd name="connsiteX549" fmla="*/ 1422823 w 9345905"/>
                <a:gd name="connsiteY549" fmla="*/ 5527630 h 8601821"/>
                <a:gd name="connsiteX550" fmla="*/ 1426158 w 9345905"/>
                <a:gd name="connsiteY550" fmla="*/ 5601169 h 8601821"/>
                <a:gd name="connsiteX551" fmla="*/ 1427445 w 9345905"/>
                <a:gd name="connsiteY551" fmla="*/ 5732637 h 8601821"/>
                <a:gd name="connsiteX552" fmla="*/ 1401146 w 9345905"/>
                <a:gd name="connsiteY552" fmla="*/ 5731892 h 8601821"/>
                <a:gd name="connsiteX553" fmla="*/ 1269652 w 9345905"/>
                <a:gd name="connsiteY553" fmla="*/ 5719893 h 8601821"/>
                <a:gd name="connsiteX554" fmla="*/ 8218711 w 9345905"/>
                <a:gd name="connsiteY554" fmla="*/ 5647927 h 8601821"/>
                <a:gd name="connsiteX555" fmla="*/ 7965005 w 9345905"/>
                <a:gd name="connsiteY555" fmla="*/ 5645003 h 8601821"/>
                <a:gd name="connsiteX556" fmla="*/ 7885128 w 9345905"/>
                <a:gd name="connsiteY556" fmla="*/ 5645562 h 8601821"/>
                <a:gd name="connsiteX557" fmla="*/ 7878318 w 9345905"/>
                <a:gd name="connsiteY557" fmla="*/ 5564313 h 8601821"/>
                <a:gd name="connsiteX558" fmla="*/ 7879554 w 9345905"/>
                <a:gd name="connsiteY558" fmla="*/ 5533125 h 8601821"/>
                <a:gd name="connsiteX559" fmla="*/ 7881984 w 9345905"/>
                <a:gd name="connsiteY559" fmla="*/ 5577979 h 8601821"/>
                <a:gd name="connsiteX560" fmla="*/ 7917304 w 9345905"/>
                <a:gd name="connsiteY560" fmla="*/ 5577979 h 8601821"/>
                <a:gd name="connsiteX561" fmla="*/ 8736180 w 9345905"/>
                <a:gd name="connsiteY561" fmla="*/ 5537685 h 8601821"/>
                <a:gd name="connsiteX562" fmla="*/ 9014184 w 9345905"/>
                <a:gd name="connsiteY562" fmla="*/ 5423541 h 8601821"/>
                <a:gd name="connsiteX563" fmla="*/ 9081924 w 9345905"/>
                <a:gd name="connsiteY563" fmla="*/ 5306714 h 8601821"/>
                <a:gd name="connsiteX564" fmla="*/ 9081924 w 9345905"/>
                <a:gd name="connsiteY564" fmla="*/ 5291477 h 8601821"/>
                <a:gd name="connsiteX565" fmla="*/ 8675067 w 9345905"/>
                <a:gd name="connsiteY565" fmla="*/ 5295321 h 8601821"/>
                <a:gd name="connsiteX566" fmla="*/ 7895663 w 9345905"/>
                <a:gd name="connsiteY566" fmla="*/ 5315487 h 8601821"/>
                <a:gd name="connsiteX567" fmla="*/ 7873670 w 9345905"/>
                <a:gd name="connsiteY567" fmla="*/ 5360183 h 8601821"/>
                <a:gd name="connsiteX568" fmla="*/ 7871382 w 9345905"/>
                <a:gd name="connsiteY568" fmla="*/ 5315101 h 8601821"/>
                <a:gd name="connsiteX569" fmla="*/ 7873652 w 9345905"/>
                <a:gd name="connsiteY569" fmla="*/ 5256326 h 8601821"/>
                <a:gd name="connsiteX570" fmla="*/ 7880306 w 9345905"/>
                <a:gd name="connsiteY570" fmla="*/ 5288370 h 8601821"/>
                <a:gd name="connsiteX571" fmla="*/ 8082570 w 9345905"/>
                <a:gd name="connsiteY571" fmla="*/ 5283666 h 8601821"/>
                <a:gd name="connsiteX572" fmla="*/ 8682800 w 9345905"/>
                <a:gd name="connsiteY572" fmla="*/ 5270182 h 8601821"/>
                <a:gd name="connsiteX573" fmla="*/ 9085017 w 9345905"/>
                <a:gd name="connsiteY573" fmla="*/ 5265608 h 8601821"/>
                <a:gd name="connsiteX574" fmla="*/ 9086978 w 9345905"/>
                <a:gd name="connsiteY574" fmla="*/ 5245216 h 8601821"/>
                <a:gd name="connsiteX575" fmla="*/ 9011251 w 9345905"/>
                <a:gd name="connsiteY575" fmla="*/ 5117127 h 8601821"/>
                <a:gd name="connsiteX576" fmla="*/ 8721994 w 9345905"/>
                <a:gd name="connsiteY576" fmla="*/ 4906391 h 8601821"/>
                <a:gd name="connsiteX577" fmla="*/ 8609125 w 9345905"/>
                <a:gd name="connsiteY577" fmla="*/ 4723331 h 8601821"/>
                <a:gd name="connsiteX578" fmla="*/ 8609700 w 9345905"/>
                <a:gd name="connsiteY578" fmla="*/ 4652944 h 8601821"/>
                <a:gd name="connsiteX579" fmla="*/ 8302237 w 9345905"/>
                <a:gd name="connsiteY579" fmla="*/ 4541807 h 8601821"/>
                <a:gd name="connsiteX580" fmla="*/ 8023779 w 9345905"/>
                <a:gd name="connsiteY580" fmla="*/ 4474055 h 8601821"/>
                <a:gd name="connsiteX581" fmla="*/ 8065706 w 9345905"/>
                <a:gd name="connsiteY581" fmla="*/ 4447341 h 8601821"/>
                <a:gd name="connsiteX582" fmla="*/ 8388867 w 9345905"/>
                <a:gd name="connsiteY582" fmla="*/ 4349757 h 8601821"/>
                <a:gd name="connsiteX583" fmla="*/ 8682760 w 9345905"/>
                <a:gd name="connsiteY583" fmla="*/ 4229400 h 8601821"/>
                <a:gd name="connsiteX584" fmla="*/ 8512641 w 9345905"/>
                <a:gd name="connsiteY584" fmla="*/ 4054201 h 8601821"/>
                <a:gd name="connsiteX585" fmla="*/ 8346996 w 9345905"/>
                <a:gd name="connsiteY585" fmla="*/ 3955565 h 8601821"/>
                <a:gd name="connsiteX586" fmla="*/ 8512626 w 9345905"/>
                <a:gd name="connsiteY586" fmla="*/ 3692639 h 8601821"/>
                <a:gd name="connsiteX587" fmla="*/ 8821173 w 9345905"/>
                <a:gd name="connsiteY587" fmla="*/ 3533278 h 8601821"/>
                <a:gd name="connsiteX588" fmla="*/ 9125232 w 9345905"/>
                <a:gd name="connsiteY588" fmla="*/ 3343575 h 8601821"/>
                <a:gd name="connsiteX589" fmla="*/ 8989106 w 9345905"/>
                <a:gd name="connsiteY589" fmla="*/ 3264206 h 8601821"/>
                <a:gd name="connsiteX590" fmla="*/ 8921030 w 9345905"/>
                <a:gd name="connsiteY590" fmla="*/ 3260244 h 8601821"/>
                <a:gd name="connsiteX591" fmla="*/ 8832852 w 9345905"/>
                <a:gd name="connsiteY591" fmla="*/ 3272903 h 8601821"/>
                <a:gd name="connsiteX592" fmla="*/ 8441465 w 9345905"/>
                <a:gd name="connsiteY592" fmla="*/ 3301109 h 8601821"/>
                <a:gd name="connsiteX593" fmla="*/ 8144444 w 9345905"/>
                <a:gd name="connsiteY593" fmla="*/ 3322940 h 8601821"/>
                <a:gd name="connsiteX594" fmla="*/ 7921429 w 9345905"/>
                <a:gd name="connsiteY594" fmla="*/ 3365043 h 8601821"/>
                <a:gd name="connsiteX595" fmla="*/ 7907728 w 9345905"/>
                <a:gd name="connsiteY595" fmla="*/ 3414636 h 8601821"/>
                <a:gd name="connsiteX596" fmla="*/ 7903829 w 9345905"/>
                <a:gd name="connsiteY596" fmla="*/ 3443233 h 8601821"/>
                <a:gd name="connsiteX597" fmla="*/ 8726110 w 9345905"/>
                <a:gd name="connsiteY597" fmla="*/ 3409337 h 8601821"/>
                <a:gd name="connsiteX598" fmla="*/ 8982911 w 9345905"/>
                <a:gd name="connsiteY598" fmla="*/ 3399503 h 8601821"/>
                <a:gd name="connsiteX599" fmla="*/ 8852964 w 9345905"/>
                <a:gd name="connsiteY599" fmla="*/ 3424787 h 8601821"/>
                <a:gd name="connsiteX600" fmla="*/ 8624011 w 9345905"/>
                <a:gd name="connsiteY600" fmla="*/ 3440446 h 8601821"/>
                <a:gd name="connsiteX601" fmla="*/ 7961642 w 9345905"/>
                <a:gd name="connsiteY601" fmla="*/ 3470390 h 8601821"/>
                <a:gd name="connsiteX602" fmla="*/ 7890222 w 9345905"/>
                <a:gd name="connsiteY602" fmla="*/ 3472805 h 8601821"/>
                <a:gd name="connsiteX603" fmla="*/ 7842321 w 9345905"/>
                <a:gd name="connsiteY603" fmla="*/ 3520081 h 8601821"/>
                <a:gd name="connsiteX604" fmla="*/ 7794421 w 9345905"/>
                <a:gd name="connsiteY604" fmla="*/ 3567355 h 8601821"/>
                <a:gd name="connsiteX605" fmla="*/ 7932304 w 9345905"/>
                <a:gd name="connsiteY605" fmla="*/ 3567355 h 8601821"/>
                <a:gd name="connsiteX606" fmla="*/ 8347970 w 9345905"/>
                <a:gd name="connsiteY606" fmla="*/ 3561008 h 8601821"/>
                <a:gd name="connsiteX607" fmla="*/ 8629511 w 9345905"/>
                <a:gd name="connsiteY607" fmla="*/ 3558470 h 8601821"/>
                <a:gd name="connsiteX608" fmla="*/ 8622426 w 9345905"/>
                <a:gd name="connsiteY608" fmla="*/ 3570159 h 8601821"/>
                <a:gd name="connsiteX609" fmla="*/ 7531838 w 9345905"/>
                <a:gd name="connsiteY609" fmla="*/ 3589174 h 8601821"/>
                <a:gd name="connsiteX610" fmla="*/ 6541767 w 9345905"/>
                <a:gd name="connsiteY610" fmla="*/ 3597446 h 8601821"/>
                <a:gd name="connsiteX611" fmla="*/ 5591917 w 9345905"/>
                <a:gd name="connsiteY611" fmla="*/ 3640132 h 8601821"/>
                <a:gd name="connsiteX612" fmla="*/ 3537520 w 9345905"/>
                <a:gd name="connsiteY612" fmla="*/ 3638676 h 8601821"/>
                <a:gd name="connsiteX613" fmla="*/ 2377281 w 9345905"/>
                <a:gd name="connsiteY613" fmla="*/ 3631252 h 8601821"/>
                <a:gd name="connsiteX614" fmla="*/ 1455277 w 9345905"/>
                <a:gd name="connsiteY614" fmla="*/ 3640846 h 8601821"/>
                <a:gd name="connsiteX615" fmla="*/ 670955 w 9345905"/>
                <a:gd name="connsiteY615" fmla="*/ 3663436 h 8601821"/>
                <a:gd name="connsiteX616" fmla="*/ 517803 w 9345905"/>
                <a:gd name="connsiteY616" fmla="*/ 3658138 h 8601821"/>
                <a:gd name="connsiteX617" fmla="*/ 527154 w 9345905"/>
                <a:gd name="connsiteY617" fmla="*/ 3645559 h 8601821"/>
                <a:gd name="connsiteX618" fmla="*/ 846290 w 9345905"/>
                <a:gd name="connsiteY618" fmla="*/ 3635070 h 8601821"/>
                <a:gd name="connsiteX619" fmla="*/ 1246891 w 9345905"/>
                <a:gd name="connsiteY619" fmla="*/ 3624076 h 8601821"/>
                <a:gd name="connsiteX620" fmla="*/ 1337706 w 9345905"/>
                <a:gd name="connsiteY620" fmla="*/ 3619995 h 8601821"/>
                <a:gd name="connsiteX621" fmla="*/ 1303667 w 9345905"/>
                <a:gd name="connsiteY621" fmla="*/ 3600706 h 8601821"/>
                <a:gd name="connsiteX622" fmla="*/ 1188884 w 9345905"/>
                <a:gd name="connsiteY622" fmla="*/ 3440660 h 8601821"/>
                <a:gd name="connsiteX623" fmla="*/ 1177590 w 9345905"/>
                <a:gd name="connsiteY623" fmla="*/ 3409308 h 8601821"/>
                <a:gd name="connsiteX624" fmla="*/ 880587 w 9345905"/>
                <a:gd name="connsiteY624" fmla="*/ 3381807 h 8601821"/>
                <a:gd name="connsiteX625" fmla="*/ 875430 w 9345905"/>
                <a:gd name="connsiteY625" fmla="*/ 3360941 h 8601821"/>
                <a:gd name="connsiteX626" fmla="*/ 1027375 w 9345905"/>
                <a:gd name="connsiteY626" fmla="*/ 3370387 h 8601821"/>
                <a:gd name="connsiteX627" fmla="*/ 1182176 w 9345905"/>
                <a:gd name="connsiteY627" fmla="*/ 3379888 h 8601821"/>
                <a:gd name="connsiteX628" fmla="*/ 1197857 w 9345905"/>
                <a:gd name="connsiteY628" fmla="*/ 3349973 h 8601821"/>
                <a:gd name="connsiteX629" fmla="*/ 1314500 w 9345905"/>
                <a:gd name="connsiteY629" fmla="*/ 3232951 h 8601821"/>
                <a:gd name="connsiteX630" fmla="*/ 1340799 w 9345905"/>
                <a:gd name="connsiteY630" fmla="*/ 3225181 h 8601821"/>
                <a:gd name="connsiteX631" fmla="*/ 1340799 w 9345905"/>
                <a:gd name="connsiteY631" fmla="*/ 3175720 h 8601821"/>
                <a:gd name="connsiteX632" fmla="*/ 1340799 w 9345905"/>
                <a:gd name="connsiteY632" fmla="*/ 3126255 h 8601821"/>
                <a:gd name="connsiteX633" fmla="*/ 1193835 w 9345905"/>
                <a:gd name="connsiteY633" fmla="*/ 3130546 h 8601821"/>
                <a:gd name="connsiteX634" fmla="*/ 285390 w 9345905"/>
                <a:gd name="connsiteY634" fmla="*/ 3146529 h 8601821"/>
                <a:gd name="connsiteX635" fmla="*/ 62919 w 9345905"/>
                <a:gd name="connsiteY635" fmla="*/ 3138148 h 8601821"/>
                <a:gd name="connsiteX636" fmla="*/ 153008 w 9345905"/>
                <a:gd name="connsiteY636" fmla="*/ 3125861 h 8601821"/>
                <a:gd name="connsiteX637" fmla="*/ 573494 w 9345905"/>
                <a:gd name="connsiteY637" fmla="*/ 3118696 h 8601821"/>
                <a:gd name="connsiteX638" fmla="*/ 1329578 w 9345905"/>
                <a:gd name="connsiteY638" fmla="*/ 3099859 h 8601821"/>
                <a:gd name="connsiteX639" fmla="*/ 1342232 w 9345905"/>
                <a:gd name="connsiteY639" fmla="*/ 3083006 h 8601821"/>
                <a:gd name="connsiteX640" fmla="*/ 1345956 w 9345905"/>
                <a:gd name="connsiteY640" fmla="*/ 3184465 h 8601821"/>
                <a:gd name="connsiteX641" fmla="*/ 1347463 w 9345905"/>
                <a:gd name="connsiteY641" fmla="*/ 3299550 h 8601821"/>
                <a:gd name="connsiteX642" fmla="*/ 1326201 w 9345905"/>
                <a:gd name="connsiteY642" fmla="*/ 3315765 h 8601821"/>
                <a:gd name="connsiteX643" fmla="*/ 1290993 w 9345905"/>
                <a:gd name="connsiteY643" fmla="*/ 3480205 h 8601821"/>
                <a:gd name="connsiteX644" fmla="*/ 1442369 w 9345905"/>
                <a:gd name="connsiteY644" fmla="*/ 3553793 h 8601821"/>
                <a:gd name="connsiteX645" fmla="*/ 1574750 w 9345905"/>
                <a:gd name="connsiteY645" fmla="*/ 3412642 h 8601821"/>
                <a:gd name="connsiteX646" fmla="*/ 1570439 w 9345905"/>
                <a:gd name="connsiteY646" fmla="*/ 3372955 h 8601821"/>
                <a:gd name="connsiteX647" fmla="*/ 1563566 w 9345905"/>
                <a:gd name="connsiteY647" fmla="*/ 3304319 h 8601821"/>
                <a:gd name="connsiteX648" fmla="*/ 1563566 w 9345905"/>
                <a:gd name="connsiteY648" fmla="*/ 3239931 h 8601821"/>
                <a:gd name="connsiteX649" fmla="*/ 1586770 w 9345905"/>
                <a:gd name="connsiteY649" fmla="*/ 3253113 h 8601821"/>
                <a:gd name="connsiteX650" fmla="*/ 1663629 w 9345905"/>
                <a:gd name="connsiteY650" fmla="*/ 3328438 h 8601821"/>
                <a:gd name="connsiteX651" fmla="*/ 1674087 w 9345905"/>
                <a:gd name="connsiteY651" fmla="*/ 3397694 h 8601821"/>
                <a:gd name="connsiteX652" fmla="*/ 1675679 w 9345905"/>
                <a:gd name="connsiteY652" fmla="*/ 3446472 h 8601821"/>
                <a:gd name="connsiteX653" fmla="*/ 2110226 w 9345905"/>
                <a:gd name="connsiteY653" fmla="*/ 3487704 h 8601821"/>
                <a:gd name="connsiteX654" fmla="*/ 2236296 w 9345905"/>
                <a:gd name="connsiteY654" fmla="*/ 3503717 h 8601821"/>
                <a:gd name="connsiteX655" fmla="*/ 2236059 w 9345905"/>
                <a:gd name="connsiteY655" fmla="*/ 3515770 h 8601821"/>
                <a:gd name="connsiteX656" fmla="*/ 1746490 w 9345905"/>
                <a:gd name="connsiteY656" fmla="*/ 3483516 h 8601821"/>
                <a:gd name="connsiteX657" fmla="*/ 1669140 w 9345905"/>
                <a:gd name="connsiteY657" fmla="*/ 3474633 h 8601821"/>
                <a:gd name="connsiteX658" fmla="*/ 1638725 w 9345905"/>
                <a:gd name="connsiteY658" fmla="*/ 3514758 h 8601821"/>
                <a:gd name="connsiteX659" fmla="*/ 1563406 w 9345905"/>
                <a:gd name="connsiteY659" fmla="*/ 3599215 h 8601821"/>
                <a:gd name="connsiteX660" fmla="*/ 1551388 w 9345905"/>
                <a:gd name="connsiteY660" fmla="*/ 3612832 h 8601821"/>
                <a:gd name="connsiteX661" fmla="*/ 1758685 w 9345905"/>
                <a:gd name="connsiteY661" fmla="*/ 3610612 h 8601821"/>
                <a:gd name="connsiteX662" fmla="*/ 3379714 w 9345905"/>
                <a:gd name="connsiteY662" fmla="*/ 3610849 h 8601821"/>
                <a:gd name="connsiteX663" fmla="*/ 5403171 w 9345905"/>
                <a:gd name="connsiteY663" fmla="*/ 3623820 h 8601821"/>
                <a:gd name="connsiteX664" fmla="*/ 5963180 w 9345905"/>
                <a:gd name="connsiteY664" fmla="*/ 3598344 h 8601821"/>
                <a:gd name="connsiteX665" fmla="*/ 7191487 w 9345905"/>
                <a:gd name="connsiteY665" fmla="*/ 3562233 h 8601821"/>
                <a:gd name="connsiteX666" fmla="*/ 7544200 w 9345905"/>
                <a:gd name="connsiteY666" fmla="*/ 3547979 h 8601821"/>
                <a:gd name="connsiteX667" fmla="*/ 7496030 w 9345905"/>
                <a:gd name="connsiteY667" fmla="*/ 3511694 h 8601821"/>
                <a:gd name="connsiteX668" fmla="*/ 7466425 w 9345905"/>
                <a:gd name="connsiteY668" fmla="*/ 3485612 h 8601821"/>
                <a:gd name="connsiteX669" fmla="*/ 7335144 w 9345905"/>
                <a:gd name="connsiteY669" fmla="*/ 3490579 h 8601821"/>
                <a:gd name="connsiteX670" fmla="*/ 6049812 w 9345905"/>
                <a:gd name="connsiteY670" fmla="*/ 3496194 h 8601821"/>
                <a:gd name="connsiteX671" fmla="*/ 4480572 w 9345905"/>
                <a:gd name="connsiteY671" fmla="*/ 3521158 h 8601821"/>
                <a:gd name="connsiteX672" fmla="*/ 4069670 w 9345905"/>
                <a:gd name="connsiteY672" fmla="*/ 3523075 h 8601821"/>
                <a:gd name="connsiteX673" fmla="*/ 3859279 w 9345905"/>
                <a:gd name="connsiteY673" fmla="*/ 3515657 h 8601821"/>
                <a:gd name="connsiteX674" fmla="*/ 3453969 w 9345905"/>
                <a:gd name="connsiteY674" fmla="*/ 3555507 h 8601821"/>
                <a:gd name="connsiteX675" fmla="*/ 3314740 w 9345905"/>
                <a:gd name="connsiteY675" fmla="*/ 3565049 h 8601821"/>
                <a:gd name="connsiteX676" fmla="*/ 3469439 w 9345905"/>
                <a:gd name="connsiteY676" fmla="*/ 3527914 h 8601821"/>
                <a:gd name="connsiteX677" fmla="*/ 4143834 w 9345905"/>
                <a:gd name="connsiteY677" fmla="*/ 3505635 h 8601821"/>
                <a:gd name="connsiteX678" fmla="*/ 4378976 w 9345905"/>
                <a:gd name="connsiteY678" fmla="*/ 3502488 h 8601821"/>
                <a:gd name="connsiteX679" fmla="*/ 6102409 w 9345905"/>
                <a:gd name="connsiteY679" fmla="*/ 3471108 h 8601821"/>
                <a:gd name="connsiteX680" fmla="*/ 7383313 w 9345905"/>
                <a:gd name="connsiteY680" fmla="*/ 3463854 h 8601821"/>
                <a:gd name="connsiteX681" fmla="*/ 7449934 w 9345905"/>
                <a:gd name="connsiteY681" fmla="*/ 3449926 h 8601821"/>
                <a:gd name="connsiteX682" fmla="*/ 7431996 w 9345905"/>
                <a:gd name="connsiteY682" fmla="*/ 3364230 h 8601821"/>
                <a:gd name="connsiteX683" fmla="*/ 7310558 w 9345905"/>
                <a:gd name="connsiteY683" fmla="*/ 3361046 h 8601821"/>
                <a:gd name="connsiteX684" fmla="*/ 6201416 w 9345905"/>
                <a:gd name="connsiteY684" fmla="*/ 3363448 h 8601821"/>
                <a:gd name="connsiteX685" fmla="*/ 5028801 w 9345905"/>
                <a:gd name="connsiteY685" fmla="*/ 3360449 h 8601821"/>
                <a:gd name="connsiteX686" fmla="*/ 4539953 w 9345905"/>
                <a:gd name="connsiteY686" fmla="*/ 3368282 h 8601821"/>
                <a:gd name="connsiteX687" fmla="*/ 3996961 w 9345905"/>
                <a:gd name="connsiteY687" fmla="*/ 3392502 h 8601821"/>
                <a:gd name="connsiteX688" fmla="*/ 3952099 w 9345905"/>
                <a:gd name="connsiteY688" fmla="*/ 3386060 h 8601821"/>
                <a:gd name="connsiteX689" fmla="*/ 4358463 w 9345905"/>
                <a:gd name="connsiteY689" fmla="*/ 3350964 h 8601821"/>
                <a:gd name="connsiteX690" fmla="*/ 4766867 w 9345905"/>
                <a:gd name="connsiteY690" fmla="*/ 3338740 h 8601821"/>
                <a:gd name="connsiteX691" fmla="*/ 5461957 w 9345905"/>
                <a:gd name="connsiteY691" fmla="*/ 3338503 h 8601821"/>
                <a:gd name="connsiteX692" fmla="*/ 7372484 w 9345905"/>
                <a:gd name="connsiteY692" fmla="*/ 3335228 h 8601821"/>
                <a:gd name="connsiteX693" fmla="*/ 7435910 w 9345905"/>
                <a:gd name="connsiteY693" fmla="*/ 3325477 h 8601821"/>
                <a:gd name="connsiteX694" fmla="*/ 7448336 w 9345905"/>
                <a:gd name="connsiteY694" fmla="*/ 3287249 h 8601821"/>
                <a:gd name="connsiteX695" fmla="*/ 7541392 w 9345905"/>
                <a:gd name="connsiteY695" fmla="*/ 3189464 h 8601821"/>
                <a:gd name="connsiteX696" fmla="*/ 7578233 w 9345905"/>
                <a:gd name="connsiteY696" fmla="*/ 3158965 h 8601821"/>
                <a:gd name="connsiteX697" fmla="*/ 7570498 w 9345905"/>
                <a:gd name="connsiteY697" fmla="*/ 3139305 h 8601821"/>
                <a:gd name="connsiteX698" fmla="*/ 7482320 w 9345905"/>
                <a:gd name="connsiteY698" fmla="*/ 3141795 h 8601821"/>
                <a:gd name="connsiteX699" fmla="*/ 6706313 w 9345905"/>
                <a:gd name="connsiteY699" fmla="*/ 3130617 h 8601821"/>
                <a:gd name="connsiteX700" fmla="*/ 6701053 w 9345905"/>
                <a:gd name="connsiteY700" fmla="*/ 3117854 h 8601821"/>
                <a:gd name="connsiteX701" fmla="*/ 6824231 w 9345905"/>
                <a:gd name="connsiteY701" fmla="*/ 3114964 h 8601821"/>
                <a:gd name="connsiteX702" fmla="*/ 7377125 w 9345905"/>
                <a:gd name="connsiteY702" fmla="*/ 3122150 h 8601821"/>
                <a:gd name="connsiteX703" fmla="*/ 7569767 w 9345905"/>
                <a:gd name="connsiteY703" fmla="*/ 3108915 h 8601821"/>
                <a:gd name="connsiteX704" fmla="*/ 7584174 w 9345905"/>
                <a:gd name="connsiteY704" fmla="*/ 3211719 h 8601821"/>
                <a:gd name="connsiteX705" fmla="*/ 7563315 w 9345905"/>
                <a:gd name="connsiteY705" fmla="*/ 3275583 h 8601821"/>
                <a:gd name="connsiteX706" fmla="*/ 7560013 w 9345905"/>
                <a:gd name="connsiteY706" fmla="*/ 3457069 h 8601821"/>
                <a:gd name="connsiteX707" fmla="*/ 7678613 w 9345905"/>
                <a:gd name="connsiteY707" fmla="*/ 3505589 h 8601821"/>
                <a:gd name="connsiteX708" fmla="*/ 7813855 w 9345905"/>
                <a:gd name="connsiteY708" fmla="*/ 3404355 h 8601821"/>
                <a:gd name="connsiteX709" fmla="*/ 7813785 w 9345905"/>
                <a:gd name="connsiteY709" fmla="*/ 3317742 h 8601821"/>
                <a:gd name="connsiteX710" fmla="*/ 7797422 w 9345905"/>
                <a:gd name="connsiteY710" fmla="*/ 3188108 h 8601821"/>
                <a:gd name="connsiteX711" fmla="*/ 7801678 w 9345905"/>
                <a:gd name="connsiteY711" fmla="*/ 3089093 h 8601821"/>
                <a:gd name="connsiteX712" fmla="*/ 7978282 w 9345905"/>
                <a:gd name="connsiteY712" fmla="*/ 3084814 h 8601821"/>
                <a:gd name="connsiteX713" fmla="*/ 8349512 w 9345905"/>
                <a:gd name="connsiteY713" fmla="*/ 3066360 h 8601821"/>
                <a:gd name="connsiteX714" fmla="*/ 8732012 w 9345905"/>
                <a:gd name="connsiteY714" fmla="*/ 3047451 h 8601821"/>
                <a:gd name="connsiteX715" fmla="*/ 8916366 w 9345905"/>
                <a:gd name="connsiteY715" fmla="*/ 3040669 h 8601821"/>
                <a:gd name="connsiteX716" fmla="*/ 8913178 w 9345905"/>
                <a:gd name="connsiteY716" fmla="*/ 3052742 h 8601821"/>
                <a:gd name="connsiteX717" fmla="*/ 8401207 w 9345905"/>
                <a:gd name="connsiteY717" fmla="*/ 3087987 h 8601821"/>
                <a:gd name="connsiteX718" fmla="*/ 7836558 w 9345905"/>
                <a:gd name="connsiteY718" fmla="*/ 3119526 h 8601821"/>
                <a:gd name="connsiteX719" fmla="*/ 7800977 w 9345905"/>
                <a:gd name="connsiteY719" fmla="*/ 3123228 h 8601821"/>
                <a:gd name="connsiteX720" fmla="*/ 7800977 w 9345905"/>
                <a:gd name="connsiteY720" fmla="*/ 3156359 h 8601821"/>
                <a:gd name="connsiteX721" fmla="*/ 7827590 w 9345905"/>
                <a:gd name="connsiteY721" fmla="*/ 3201258 h 8601821"/>
                <a:gd name="connsiteX722" fmla="*/ 7912475 w 9345905"/>
                <a:gd name="connsiteY722" fmla="*/ 3280012 h 8601821"/>
                <a:gd name="connsiteX723" fmla="*/ 7929912 w 9345905"/>
                <a:gd name="connsiteY723" fmla="*/ 3309940 h 8601821"/>
                <a:gd name="connsiteX724" fmla="*/ 8524966 w 9345905"/>
                <a:gd name="connsiteY724" fmla="*/ 3270900 h 8601821"/>
                <a:gd name="connsiteX725" fmla="*/ 8811772 w 9345905"/>
                <a:gd name="connsiteY725" fmla="*/ 3248237 h 8601821"/>
                <a:gd name="connsiteX726" fmla="*/ 8867464 w 9345905"/>
                <a:gd name="connsiteY726" fmla="*/ 3239359 h 8601821"/>
                <a:gd name="connsiteX727" fmla="*/ 8763202 w 9345905"/>
                <a:gd name="connsiteY727" fmla="*/ 3213675 h 8601821"/>
                <a:gd name="connsiteX728" fmla="*/ 8664195 w 9345905"/>
                <a:gd name="connsiteY728" fmla="*/ 3184722 h 8601821"/>
                <a:gd name="connsiteX729" fmla="*/ 8846739 w 9345905"/>
                <a:gd name="connsiteY729" fmla="*/ 3121883 h 8601821"/>
                <a:gd name="connsiteX730" fmla="*/ 9019990 w 9345905"/>
                <a:gd name="connsiteY730" fmla="*/ 3052413 h 8601821"/>
                <a:gd name="connsiteX731" fmla="*/ 9070479 w 9345905"/>
                <a:gd name="connsiteY731" fmla="*/ 3086928 h 8601821"/>
                <a:gd name="connsiteX732" fmla="*/ 9169762 w 9345905"/>
                <a:gd name="connsiteY732" fmla="*/ 3161356 h 8601821"/>
                <a:gd name="connsiteX733" fmla="*/ 9297322 w 9345905"/>
                <a:gd name="connsiteY733" fmla="*/ 3333210 h 8601821"/>
                <a:gd name="connsiteX734" fmla="*/ 9246024 w 9345905"/>
                <a:gd name="connsiteY734" fmla="*/ 3467221 h 8601821"/>
                <a:gd name="connsiteX735" fmla="*/ 8818719 w 9345905"/>
                <a:gd name="connsiteY735" fmla="*/ 3687555 h 8601821"/>
                <a:gd name="connsiteX736" fmla="*/ 8571796 w 9345905"/>
                <a:gd name="connsiteY736" fmla="*/ 3835443 h 8601821"/>
                <a:gd name="connsiteX737" fmla="*/ 8610257 w 9345905"/>
                <a:gd name="connsiteY737" fmla="*/ 3860722 h 8601821"/>
                <a:gd name="connsiteX738" fmla="*/ 8780626 w 9345905"/>
                <a:gd name="connsiteY738" fmla="*/ 4289426 h 8601821"/>
                <a:gd name="connsiteX739" fmla="*/ 8599222 w 9345905"/>
                <a:gd name="connsiteY739" fmla="*/ 4383439 h 8601821"/>
                <a:gd name="connsiteX740" fmla="*/ 8581885 w 9345905"/>
                <a:gd name="connsiteY740" fmla="*/ 4421170 h 8601821"/>
                <a:gd name="connsiteX741" fmla="*/ 8729523 w 9345905"/>
                <a:gd name="connsiteY741" fmla="*/ 4499662 h 8601821"/>
                <a:gd name="connsiteX742" fmla="*/ 8790742 w 9345905"/>
                <a:gd name="connsiteY742" fmla="*/ 4662507 h 8601821"/>
                <a:gd name="connsiteX743" fmla="*/ 8794142 w 9345905"/>
                <a:gd name="connsiteY743" fmla="*/ 4727467 h 8601821"/>
                <a:gd name="connsiteX744" fmla="*/ 8852265 w 9345905"/>
                <a:gd name="connsiteY744" fmla="*/ 4757056 h 8601821"/>
                <a:gd name="connsiteX745" fmla="*/ 9164264 w 9345905"/>
                <a:gd name="connsiteY745" fmla="*/ 5070101 h 8601821"/>
                <a:gd name="connsiteX746" fmla="*/ 9182353 w 9345905"/>
                <a:gd name="connsiteY746" fmla="*/ 5166724 h 8601821"/>
                <a:gd name="connsiteX747" fmla="*/ 9101897 w 9345905"/>
                <a:gd name="connsiteY747" fmla="*/ 5463913 h 8601821"/>
                <a:gd name="connsiteX748" fmla="*/ 8897821 w 9345905"/>
                <a:gd name="connsiteY748" fmla="*/ 5614964 h 8601821"/>
                <a:gd name="connsiteX749" fmla="*/ 8218663 w 9345905"/>
                <a:gd name="connsiteY749" fmla="*/ 5648089 h 8601821"/>
                <a:gd name="connsiteX750" fmla="*/ 247093 w 9345905"/>
                <a:gd name="connsiteY750" fmla="*/ 5419214 h 8601821"/>
                <a:gd name="connsiteX751" fmla="*/ 239357 w 9345905"/>
                <a:gd name="connsiteY751" fmla="*/ 5407327 h 8601821"/>
                <a:gd name="connsiteX752" fmla="*/ 568865 w 9345905"/>
                <a:gd name="connsiteY752" fmla="*/ 5397701 h 8601821"/>
                <a:gd name="connsiteX753" fmla="*/ 1155173 w 9345905"/>
                <a:gd name="connsiteY753" fmla="*/ 5393060 h 8601821"/>
                <a:gd name="connsiteX754" fmla="*/ 1411972 w 9345905"/>
                <a:gd name="connsiteY754" fmla="*/ 5389284 h 8601821"/>
                <a:gd name="connsiteX755" fmla="*/ 1411972 w 9345905"/>
                <a:gd name="connsiteY755" fmla="*/ 5321230 h 8601821"/>
                <a:gd name="connsiteX756" fmla="*/ 1411972 w 9345905"/>
                <a:gd name="connsiteY756" fmla="*/ 5253174 h 8601821"/>
                <a:gd name="connsiteX757" fmla="*/ 991633 w 9345905"/>
                <a:gd name="connsiteY757" fmla="*/ 5248460 h 8601821"/>
                <a:gd name="connsiteX758" fmla="*/ 568171 w 9345905"/>
                <a:gd name="connsiteY758" fmla="*/ 5240625 h 8601821"/>
                <a:gd name="connsiteX759" fmla="*/ 572710 w 9345905"/>
                <a:gd name="connsiteY759" fmla="*/ 5229871 h 8601821"/>
                <a:gd name="connsiteX760" fmla="*/ 982249 w 9345905"/>
                <a:gd name="connsiteY760" fmla="*/ 5222856 h 8601821"/>
                <a:gd name="connsiteX761" fmla="*/ 1384048 w 9345905"/>
                <a:gd name="connsiteY761" fmla="*/ 5219762 h 8601821"/>
                <a:gd name="connsiteX762" fmla="*/ 1351013 w 9345905"/>
                <a:gd name="connsiteY762" fmla="*/ 5187162 h 8601821"/>
                <a:gd name="connsiteX763" fmla="*/ 1318056 w 9345905"/>
                <a:gd name="connsiteY763" fmla="*/ 5158267 h 8601821"/>
                <a:gd name="connsiteX764" fmla="*/ 1033959 w 9345905"/>
                <a:gd name="connsiteY764" fmla="*/ 5153135 h 8601821"/>
                <a:gd name="connsiteX765" fmla="*/ 749862 w 9345905"/>
                <a:gd name="connsiteY765" fmla="*/ 5138722 h 8601821"/>
                <a:gd name="connsiteX766" fmla="*/ 1026772 w 9345905"/>
                <a:gd name="connsiteY766" fmla="*/ 5131599 h 8601821"/>
                <a:gd name="connsiteX767" fmla="*/ 1303683 w 9345905"/>
                <a:gd name="connsiteY767" fmla="*/ 5130820 h 8601821"/>
                <a:gd name="connsiteX768" fmla="*/ 1293909 w 9345905"/>
                <a:gd name="connsiteY768" fmla="*/ 5100820 h 8601821"/>
                <a:gd name="connsiteX769" fmla="*/ 1290911 w 9345905"/>
                <a:gd name="connsiteY769" fmla="*/ 4969263 h 8601821"/>
                <a:gd name="connsiteX770" fmla="*/ 1294473 w 9345905"/>
                <a:gd name="connsiteY770" fmla="*/ 4948022 h 8601821"/>
                <a:gd name="connsiteX771" fmla="*/ 1132890 w 9345905"/>
                <a:gd name="connsiteY771" fmla="*/ 4951579 h 8601821"/>
                <a:gd name="connsiteX772" fmla="*/ 965916 w 9345905"/>
                <a:gd name="connsiteY772" fmla="*/ 4955145 h 8601821"/>
                <a:gd name="connsiteX773" fmla="*/ 957158 w 9345905"/>
                <a:gd name="connsiteY773" fmla="*/ 4944055 h 8601821"/>
                <a:gd name="connsiteX774" fmla="*/ 1179663 w 9345905"/>
                <a:gd name="connsiteY774" fmla="*/ 4924380 h 8601821"/>
                <a:gd name="connsiteX775" fmla="*/ 1306255 w 9345905"/>
                <a:gd name="connsiteY775" fmla="*/ 4920162 h 8601821"/>
                <a:gd name="connsiteX776" fmla="*/ 1331004 w 9345905"/>
                <a:gd name="connsiteY776" fmla="*/ 4896386 h 8601821"/>
                <a:gd name="connsiteX777" fmla="*/ 1514073 w 9345905"/>
                <a:gd name="connsiteY777" fmla="*/ 4845140 h 8601821"/>
                <a:gd name="connsiteX778" fmla="*/ 1714028 w 9345905"/>
                <a:gd name="connsiteY778" fmla="*/ 4893863 h 8601821"/>
                <a:gd name="connsiteX779" fmla="*/ 1746121 w 9345905"/>
                <a:gd name="connsiteY779" fmla="*/ 4914646 h 8601821"/>
                <a:gd name="connsiteX780" fmla="*/ 1947229 w 9345905"/>
                <a:gd name="connsiteY780" fmla="*/ 4918478 h 8601821"/>
                <a:gd name="connsiteX781" fmla="*/ 2439171 w 9345905"/>
                <a:gd name="connsiteY781" fmla="*/ 4931322 h 8601821"/>
                <a:gd name="connsiteX782" fmla="*/ 3064153 w 9345905"/>
                <a:gd name="connsiteY782" fmla="*/ 4946741 h 8601821"/>
                <a:gd name="connsiteX783" fmla="*/ 3853116 w 9345905"/>
                <a:gd name="connsiteY783" fmla="*/ 4966404 h 8601821"/>
                <a:gd name="connsiteX784" fmla="*/ 4951476 w 9345905"/>
                <a:gd name="connsiteY784" fmla="*/ 4958942 h 8601821"/>
                <a:gd name="connsiteX785" fmla="*/ 5387726 w 9345905"/>
                <a:gd name="connsiteY785" fmla="*/ 4946894 h 8601821"/>
                <a:gd name="connsiteX786" fmla="*/ 6749073 w 9345905"/>
                <a:gd name="connsiteY786" fmla="*/ 4878784 h 8601821"/>
                <a:gd name="connsiteX787" fmla="*/ 7341822 w 9345905"/>
                <a:gd name="connsiteY787" fmla="*/ 4839036 h 8601821"/>
                <a:gd name="connsiteX788" fmla="*/ 7497478 w 9345905"/>
                <a:gd name="connsiteY788" fmla="*/ 4826488 h 8601821"/>
                <a:gd name="connsiteX789" fmla="*/ 7521599 w 9345905"/>
                <a:gd name="connsiteY789" fmla="*/ 4789919 h 8601821"/>
                <a:gd name="connsiteX790" fmla="*/ 7562981 w 9345905"/>
                <a:gd name="connsiteY790" fmla="*/ 4738025 h 8601821"/>
                <a:gd name="connsiteX791" fmla="*/ 7585586 w 9345905"/>
                <a:gd name="connsiteY791" fmla="*/ 4719396 h 8601821"/>
                <a:gd name="connsiteX792" fmla="*/ 7382361 w 9345905"/>
                <a:gd name="connsiteY792" fmla="*/ 4716796 h 8601821"/>
                <a:gd name="connsiteX793" fmla="*/ 6495368 w 9345905"/>
                <a:gd name="connsiteY793" fmla="*/ 4733354 h 8601821"/>
                <a:gd name="connsiteX794" fmla="*/ 6102433 w 9345905"/>
                <a:gd name="connsiteY794" fmla="*/ 4764433 h 8601821"/>
                <a:gd name="connsiteX795" fmla="*/ 5480545 w 9345905"/>
                <a:gd name="connsiteY795" fmla="*/ 4810749 h 8601821"/>
                <a:gd name="connsiteX796" fmla="*/ 4793683 w 9345905"/>
                <a:gd name="connsiteY796" fmla="*/ 4810749 h 8601821"/>
                <a:gd name="connsiteX797" fmla="*/ 4484286 w 9345905"/>
                <a:gd name="connsiteY797" fmla="*/ 4798537 h 8601821"/>
                <a:gd name="connsiteX798" fmla="*/ 3853116 w 9345905"/>
                <a:gd name="connsiteY798" fmla="*/ 4786144 h 8601821"/>
                <a:gd name="connsiteX799" fmla="*/ 2723816 w 9345905"/>
                <a:gd name="connsiteY799" fmla="*/ 4751904 h 8601821"/>
                <a:gd name="connsiteX800" fmla="*/ 1415066 w 9345905"/>
                <a:gd name="connsiteY800" fmla="*/ 4742593 h 8601821"/>
                <a:gd name="connsiteX801" fmla="*/ 994286 w 9345905"/>
                <a:gd name="connsiteY801" fmla="*/ 4759185 h 8601821"/>
                <a:gd name="connsiteX802" fmla="*/ 797122 w 9345905"/>
                <a:gd name="connsiteY802" fmla="*/ 4753030 h 8601821"/>
                <a:gd name="connsiteX803" fmla="*/ 797122 w 9345905"/>
                <a:gd name="connsiteY803" fmla="*/ 4740186 h 8601821"/>
                <a:gd name="connsiteX804" fmla="*/ 1003568 w 9345905"/>
                <a:gd name="connsiteY804" fmla="*/ 4734074 h 8601821"/>
                <a:gd name="connsiteX805" fmla="*/ 1430536 w 9345905"/>
                <a:gd name="connsiteY805" fmla="*/ 4718223 h 8601821"/>
                <a:gd name="connsiteX806" fmla="*/ 3002273 w 9345905"/>
                <a:gd name="connsiteY806" fmla="*/ 4742647 h 8601821"/>
                <a:gd name="connsiteX807" fmla="*/ 3497309 w 9345905"/>
                <a:gd name="connsiteY807" fmla="*/ 4754932 h 8601821"/>
                <a:gd name="connsiteX808" fmla="*/ 4703958 w 9345905"/>
                <a:gd name="connsiteY808" fmla="*/ 4782966 h 8601821"/>
                <a:gd name="connsiteX809" fmla="*/ 5536236 w 9345905"/>
                <a:gd name="connsiteY809" fmla="*/ 4782966 h 8601821"/>
                <a:gd name="connsiteX810" fmla="*/ 5957017 w 9345905"/>
                <a:gd name="connsiteY810" fmla="*/ 4751846 h 8601821"/>
                <a:gd name="connsiteX811" fmla="*/ 7262673 w 9345905"/>
                <a:gd name="connsiteY811" fmla="*/ 4693290 h 8601821"/>
                <a:gd name="connsiteX812" fmla="*/ 8220204 w 9345905"/>
                <a:gd name="connsiteY812" fmla="*/ 4680343 h 8601821"/>
                <a:gd name="connsiteX813" fmla="*/ 8566719 w 9345905"/>
                <a:gd name="connsiteY813" fmla="*/ 4677086 h 8601821"/>
                <a:gd name="connsiteX814" fmla="*/ 8560731 w 9345905"/>
                <a:gd name="connsiteY814" fmla="*/ 4689573 h 8601821"/>
                <a:gd name="connsiteX815" fmla="*/ 8319411 w 9345905"/>
                <a:gd name="connsiteY815" fmla="*/ 4701528 h 8601821"/>
                <a:gd name="connsiteX816" fmla="*/ 7862904 w 9345905"/>
                <a:gd name="connsiteY816" fmla="*/ 4717591 h 8601821"/>
                <a:gd name="connsiteX817" fmla="*/ 7885978 w 9345905"/>
                <a:gd name="connsiteY817" fmla="*/ 4729924 h 8601821"/>
                <a:gd name="connsiteX818" fmla="*/ 7944317 w 9345905"/>
                <a:gd name="connsiteY818" fmla="*/ 4771896 h 8601821"/>
                <a:gd name="connsiteX819" fmla="*/ 7979582 w 9345905"/>
                <a:gd name="connsiteY819" fmla="*/ 4805528 h 8601821"/>
                <a:gd name="connsiteX820" fmla="*/ 8177337 w 9345905"/>
                <a:gd name="connsiteY820" fmla="*/ 4798823 h 8601821"/>
                <a:gd name="connsiteX821" fmla="*/ 8547099 w 9345905"/>
                <a:gd name="connsiteY821" fmla="*/ 4799060 h 8601821"/>
                <a:gd name="connsiteX822" fmla="*/ 8543967 w 9345905"/>
                <a:gd name="connsiteY822" fmla="*/ 4810501 h 8601821"/>
                <a:gd name="connsiteX823" fmla="*/ 8328143 w 9345905"/>
                <a:gd name="connsiteY823" fmla="*/ 4819856 h 8601821"/>
                <a:gd name="connsiteX824" fmla="*/ 8051726 w 9345905"/>
                <a:gd name="connsiteY824" fmla="*/ 4828522 h 8601821"/>
                <a:gd name="connsiteX825" fmla="*/ 7983748 w 9345905"/>
                <a:gd name="connsiteY825" fmla="*/ 4832394 h 8601821"/>
                <a:gd name="connsiteX826" fmla="*/ 7983036 w 9345905"/>
                <a:gd name="connsiteY826" fmla="*/ 4863329 h 8601821"/>
                <a:gd name="connsiteX827" fmla="*/ 7977598 w 9345905"/>
                <a:gd name="connsiteY827" fmla="*/ 4915349 h 8601821"/>
                <a:gd name="connsiteX828" fmla="*/ 7972872 w 9345905"/>
                <a:gd name="connsiteY828" fmla="*/ 4936438 h 8601821"/>
                <a:gd name="connsiteX829" fmla="*/ 8074133 w 9345905"/>
                <a:gd name="connsiteY829" fmla="*/ 4932320 h 8601821"/>
                <a:gd name="connsiteX830" fmla="*/ 8440573 w 9345905"/>
                <a:gd name="connsiteY830" fmla="*/ 4924159 h 8601821"/>
                <a:gd name="connsiteX831" fmla="*/ 8703481 w 9345905"/>
                <a:gd name="connsiteY831" fmla="*/ 4931934 h 8601821"/>
                <a:gd name="connsiteX832" fmla="*/ 8577530 w 9345905"/>
                <a:gd name="connsiteY832" fmla="*/ 4944955 h 8601821"/>
                <a:gd name="connsiteX833" fmla="*/ 7963766 w 9345905"/>
                <a:gd name="connsiteY833" fmla="*/ 4966492 h 8601821"/>
                <a:gd name="connsiteX834" fmla="*/ 7943553 w 9345905"/>
                <a:gd name="connsiteY834" fmla="*/ 4999009 h 8601821"/>
                <a:gd name="connsiteX835" fmla="*/ 7899928 w 9345905"/>
                <a:gd name="connsiteY835" fmla="*/ 5054611 h 8601821"/>
                <a:gd name="connsiteX836" fmla="*/ 7877393 w 9345905"/>
                <a:gd name="connsiteY836" fmla="*/ 5105090 h 8601821"/>
                <a:gd name="connsiteX837" fmla="*/ 8052202 w 9345905"/>
                <a:gd name="connsiteY837" fmla="*/ 5095650 h 8601821"/>
                <a:gd name="connsiteX838" fmla="*/ 8899331 w 9345905"/>
                <a:gd name="connsiteY838" fmla="*/ 5054241 h 8601821"/>
                <a:gd name="connsiteX839" fmla="*/ 8903230 w 9345905"/>
                <a:gd name="connsiteY839" fmla="*/ 5066583 h 8601821"/>
                <a:gd name="connsiteX840" fmla="*/ 8752476 w 9345905"/>
                <a:gd name="connsiteY840" fmla="*/ 5078992 h 8601821"/>
                <a:gd name="connsiteX841" fmla="*/ 7874893 w 9345905"/>
                <a:gd name="connsiteY841" fmla="*/ 5135782 h 8601821"/>
                <a:gd name="connsiteX842" fmla="*/ 7863039 w 9345905"/>
                <a:gd name="connsiteY842" fmla="*/ 5027898 h 8601821"/>
                <a:gd name="connsiteX843" fmla="*/ 7875663 w 9345905"/>
                <a:gd name="connsiteY843" fmla="*/ 4925586 h 8601821"/>
                <a:gd name="connsiteX844" fmla="*/ 7881909 w 9345905"/>
                <a:gd name="connsiteY844" fmla="*/ 4868062 h 8601821"/>
                <a:gd name="connsiteX845" fmla="*/ 7664085 w 9345905"/>
                <a:gd name="connsiteY845" fmla="*/ 4778676 h 8601821"/>
                <a:gd name="connsiteX846" fmla="*/ 7596214 w 9345905"/>
                <a:gd name="connsiteY846" fmla="*/ 4844768 h 8601821"/>
                <a:gd name="connsiteX847" fmla="*/ 7627517 w 9345905"/>
                <a:gd name="connsiteY847" fmla="*/ 4994088 h 8601821"/>
                <a:gd name="connsiteX848" fmla="*/ 7647853 w 9345905"/>
                <a:gd name="connsiteY848" fmla="*/ 5038976 h 8601821"/>
                <a:gd name="connsiteX849" fmla="*/ 7648158 w 9345905"/>
                <a:gd name="connsiteY849" fmla="*/ 5170363 h 8601821"/>
                <a:gd name="connsiteX850" fmla="*/ 7645434 w 9345905"/>
                <a:gd name="connsiteY850" fmla="*/ 5149501 h 8601821"/>
                <a:gd name="connsiteX851" fmla="*/ 7604114 w 9345905"/>
                <a:gd name="connsiteY851" fmla="*/ 5153308 h 8601821"/>
                <a:gd name="connsiteX852" fmla="*/ 6659354 w 9345905"/>
                <a:gd name="connsiteY852" fmla="*/ 5194363 h 8601821"/>
                <a:gd name="connsiteX853" fmla="*/ 5842545 w 9345905"/>
                <a:gd name="connsiteY853" fmla="*/ 5219161 h 8601821"/>
                <a:gd name="connsiteX854" fmla="*/ 4038760 w 9345905"/>
                <a:gd name="connsiteY854" fmla="*/ 5249834 h 8601821"/>
                <a:gd name="connsiteX855" fmla="*/ 2497962 w 9345905"/>
                <a:gd name="connsiteY855" fmla="*/ 5250748 h 8601821"/>
                <a:gd name="connsiteX856" fmla="*/ 1640932 w 9345905"/>
                <a:gd name="connsiteY856" fmla="*/ 5253220 h 8601821"/>
                <a:gd name="connsiteX857" fmla="*/ 1637383 w 9345905"/>
                <a:gd name="connsiteY857" fmla="*/ 5296469 h 8601821"/>
                <a:gd name="connsiteX858" fmla="*/ 1633834 w 9345905"/>
                <a:gd name="connsiteY858" fmla="*/ 5339720 h 8601821"/>
                <a:gd name="connsiteX859" fmla="*/ 1632734 w 9345905"/>
                <a:gd name="connsiteY859" fmla="*/ 5286033 h 8601821"/>
                <a:gd name="connsiteX860" fmla="*/ 1625253 w 9345905"/>
                <a:gd name="connsiteY860" fmla="*/ 5186419 h 8601821"/>
                <a:gd name="connsiteX861" fmla="*/ 1618863 w 9345905"/>
                <a:gd name="connsiteY861" fmla="*/ 5140493 h 8601821"/>
                <a:gd name="connsiteX862" fmla="*/ 1640610 w 9345905"/>
                <a:gd name="connsiteY862" fmla="*/ 5108183 h 8601821"/>
                <a:gd name="connsiteX863" fmla="*/ 1669159 w 9345905"/>
                <a:gd name="connsiteY863" fmla="*/ 5006815 h 8601821"/>
                <a:gd name="connsiteX864" fmla="*/ 1546256 w 9345905"/>
                <a:gd name="connsiteY864" fmla="*/ 4912669 h 8601821"/>
                <a:gd name="connsiteX865" fmla="*/ 1472290 w 9345905"/>
                <a:gd name="connsiteY865" fmla="*/ 4913024 h 8601821"/>
                <a:gd name="connsiteX866" fmla="*/ 1386562 w 9345905"/>
                <a:gd name="connsiteY866" fmla="*/ 4980276 h 8601821"/>
                <a:gd name="connsiteX867" fmla="*/ 1400340 w 9345905"/>
                <a:gd name="connsiteY867" fmla="*/ 5120798 h 8601821"/>
                <a:gd name="connsiteX868" fmla="*/ 1419131 w 9345905"/>
                <a:gd name="connsiteY868" fmla="*/ 5279390 h 8601821"/>
                <a:gd name="connsiteX869" fmla="*/ 1422493 w 9345905"/>
                <a:gd name="connsiteY869" fmla="*/ 5421808 h 8601821"/>
                <a:gd name="connsiteX870" fmla="*/ 1398668 w 9345905"/>
                <a:gd name="connsiteY870" fmla="*/ 5417723 h 8601821"/>
                <a:gd name="connsiteX871" fmla="*/ 1111854 w 9345905"/>
                <a:gd name="connsiteY871" fmla="*/ 5417723 h 8601821"/>
                <a:gd name="connsiteX872" fmla="*/ 247089 w 9345905"/>
                <a:gd name="connsiteY872" fmla="*/ 5419027 h 8601821"/>
                <a:gd name="connsiteX873" fmla="*/ 4270803 w 9345905"/>
                <a:gd name="connsiteY873" fmla="*/ 5222954 h 8601821"/>
                <a:gd name="connsiteX874" fmla="*/ 5412478 w 9345905"/>
                <a:gd name="connsiteY874" fmla="*/ 5211090 h 8601821"/>
                <a:gd name="connsiteX875" fmla="*/ 6575812 w 9345905"/>
                <a:gd name="connsiteY875" fmla="*/ 5172800 h 8601821"/>
                <a:gd name="connsiteX876" fmla="*/ 7640135 w 9345905"/>
                <a:gd name="connsiteY876" fmla="*/ 5123257 h 8601821"/>
                <a:gd name="connsiteX877" fmla="*/ 7612485 w 9345905"/>
                <a:gd name="connsiteY877" fmla="*/ 5080312 h 8601821"/>
                <a:gd name="connsiteX878" fmla="*/ 7544512 w 9345905"/>
                <a:gd name="connsiteY878" fmla="*/ 5026050 h 8601821"/>
                <a:gd name="connsiteX879" fmla="*/ 7510379 w 9345905"/>
                <a:gd name="connsiteY879" fmla="*/ 4988338 h 8601821"/>
                <a:gd name="connsiteX880" fmla="*/ 7443765 w 9345905"/>
                <a:gd name="connsiteY880" fmla="*/ 4992177 h 8601821"/>
                <a:gd name="connsiteX881" fmla="*/ 7101787 w 9345905"/>
                <a:gd name="connsiteY881" fmla="*/ 5020802 h 8601821"/>
                <a:gd name="connsiteX882" fmla="*/ 5635244 w 9345905"/>
                <a:gd name="connsiteY882" fmla="*/ 5092330 h 8601821"/>
                <a:gd name="connsiteX883" fmla="*/ 4778214 w 9345905"/>
                <a:gd name="connsiteY883" fmla="*/ 5123327 h 8601821"/>
                <a:gd name="connsiteX884" fmla="*/ 3469464 w 9345905"/>
                <a:gd name="connsiteY884" fmla="*/ 5148599 h 8601821"/>
                <a:gd name="connsiteX885" fmla="*/ 2467017 w 9345905"/>
                <a:gd name="connsiteY885" fmla="*/ 5154166 h 8601821"/>
                <a:gd name="connsiteX886" fmla="*/ 1962899 w 9345905"/>
                <a:gd name="connsiteY886" fmla="*/ 5164076 h 8601821"/>
                <a:gd name="connsiteX887" fmla="*/ 1721769 w 9345905"/>
                <a:gd name="connsiteY887" fmla="*/ 5164380 h 8601821"/>
                <a:gd name="connsiteX888" fmla="*/ 1693724 w 9345905"/>
                <a:gd name="connsiteY888" fmla="*/ 5189984 h 8601821"/>
                <a:gd name="connsiteX889" fmla="*/ 1663664 w 9345905"/>
                <a:gd name="connsiteY889" fmla="*/ 5220319 h 8601821"/>
                <a:gd name="connsiteX890" fmla="*/ 2646468 w 9345905"/>
                <a:gd name="connsiteY890" fmla="*/ 5227037 h 8601821"/>
                <a:gd name="connsiteX891" fmla="*/ 4270803 w 9345905"/>
                <a:gd name="connsiteY891" fmla="*/ 5222959 h 8601821"/>
                <a:gd name="connsiteX892" fmla="*/ 2679635 w 9345905"/>
                <a:gd name="connsiteY892" fmla="*/ 5125964 h 8601821"/>
                <a:gd name="connsiteX893" fmla="*/ 3456222 w 9345905"/>
                <a:gd name="connsiteY893" fmla="*/ 5125338 h 8601821"/>
                <a:gd name="connsiteX894" fmla="*/ 4586388 w 9345905"/>
                <a:gd name="connsiteY894" fmla="*/ 5110991 h 8601821"/>
                <a:gd name="connsiteX895" fmla="*/ 4889597 w 9345905"/>
                <a:gd name="connsiteY895" fmla="*/ 5092607 h 8601821"/>
                <a:gd name="connsiteX896" fmla="*/ 5675466 w 9345905"/>
                <a:gd name="connsiteY896" fmla="*/ 5067580 h 8601821"/>
                <a:gd name="connsiteX897" fmla="*/ 7145103 w 9345905"/>
                <a:gd name="connsiteY897" fmla="*/ 4993461 h 8601821"/>
                <a:gd name="connsiteX898" fmla="*/ 7439030 w 9345905"/>
                <a:gd name="connsiteY898" fmla="*/ 4967242 h 8601821"/>
                <a:gd name="connsiteX899" fmla="*/ 7499292 w 9345905"/>
                <a:gd name="connsiteY899" fmla="*/ 4950033 h 8601821"/>
                <a:gd name="connsiteX900" fmla="*/ 7495467 w 9345905"/>
                <a:gd name="connsiteY900" fmla="*/ 4898775 h 8601821"/>
                <a:gd name="connsiteX901" fmla="*/ 7489885 w 9345905"/>
                <a:gd name="connsiteY901" fmla="*/ 4856520 h 8601821"/>
                <a:gd name="connsiteX902" fmla="*/ 6826424 w 9345905"/>
                <a:gd name="connsiteY902" fmla="*/ 4897493 h 8601821"/>
                <a:gd name="connsiteX903" fmla="*/ 6012710 w 9345905"/>
                <a:gd name="connsiteY903" fmla="*/ 4949654 h 8601821"/>
                <a:gd name="connsiteX904" fmla="*/ 5362976 w 9345905"/>
                <a:gd name="connsiteY904" fmla="*/ 4972024 h 8601821"/>
                <a:gd name="connsiteX905" fmla="*/ 4923632 w 9345905"/>
                <a:gd name="connsiteY905" fmla="*/ 4984159 h 8601821"/>
                <a:gd name="connsiteX906" fmla="*/ 3897895 w 9345905"/>
                <a:gd name="connsiteY906" fmla="*/ 4990405 h 8601821"/>
                <a:gd name="connsiteX907" fmla="*/ 3110565 w 9345905"/>
                <a:gd name="connsiteY907" fmla="*/ 4971724 h 8601821"/>
                <a:gd name="connsiteX908" fmla="*/ 2470112 w 9345905"/>
                <a:gd name="connsiteY908" fmla="*/ 4955870 h 8601821"/>
                <a:gd name="connsiteX909" fmla="*/ 1960685 w 9345905"/>
                <a:gd name="connsiteY909" fmla="*/ 4942682 h 8601821"/>
                <a:gd name="connsiteX910" fmla="*/ 1760655 w 9345905"/>
                <a:gd name="connsiteY910" fmla="*/ 4938740 h 8601821"/>
                <a:gd name="connsiteX911" fmla="*/ 1765764 w 9345905"/>
                <a:gd name="connsiteY911" fmla="*/ 4962946 h 8601821"/>
                <a:gd name="connsiteX912" fmla="*/ 1752934 w 9345905"/>
                <a:gd name="connsiteY912" fmla="*/ 5090198 h 8601821"/>
                <a:gd name="connsiteX913" fmla="*/ 1736842 w 9345905"/>
                <a:gd name="connsiteY913" fmla="*/ 5135428 h 8601821"/>
                <a:gd name="connsiteX914" fmla="*/ 2679637 w 9345905"/>
                <a:gd name="connsiteY914" fmla="*/ 5125969 h 8601821"/>
                <a:gd name="connsiteX915" fmla="*/ 4075883 w 9345905"/>
                <a:gd name="connsiteY915" fmla="*/ 4645617 h 8601821"/>
                <a:gd name="connsiteX916" fmla="*/ 3673666 w 9345905"/>
                <a:gd name="connsiteY916" fmla="*/ 4630597 h 8601821"/>
                <a:gd name="connsiteX917" fmla="*/ 2051009 w 9345905"/>
                <a:gd name="connsiteY917" fmla="*/ 4616497 h 8601821"/>
                <a:gd name="connsiteX918" fmla="*/ 771112 w 9345905"/>
                <a:gd name="connsiteY918" fmla="*/ 4608730 h 8601821"/>
                <a:gd name="connsiteX919" fmla="*/ 772534 w 9345905"/>
                <a:gd name="connsiteY919" fmla="*/ 4596723 h 8601821"/>
                <a:gd name="connsiteX920" fmla="*/ 3277644 w 9345905"/>
                <a:gd name="connsiteY920" fmla="*/ 4595132 h 8601821"/>
                <a:gd name="connsiteX921" fmla="*/ 3741740 w 9345905"/>
                <a:gd name="connsiteY921" fmla="*/ 4610972 h 8601821"/>
                <a:gd name="connsiteX922" fmla="*/ 5019550 w 9345905"/>
                <a:gd name="connsiteY922" fmla="*/ 4610977 h 8601821"/>
                <a:gd name="connsiteX923" fmla="*/ 5573371 w 9345905"/>
                <a:gd name="connsiteY923" fmla="*/ 4584905 h 8601821"/>
                <a:gd name="connsiteX924" fmla="*/ 6148850 w 9345905"/>
                <a:gd name="connsiteY924" fmla="*/ 4560339 h 8601821"/>
                <a:gd name="connsiteX925" fmla="*/ 6801678 w 9345905"/>
                <a:gd name="connsiteY925" fmla="*/ 4538621 h 8601821"/>
                <a:gd name="connsiteX926" fmla="*/ 7849446 w 9345905"/>
                <a:gd name="connsiteY926" fmla="*/ 4506937 h 8601821"/>
                <a:gd name="connsiteX927" fmla="*/ 8056432 w 9345905"/>
                <a:gd name="connsiteY927" fmla="*/ 4506937 h 8601821"/>
                <a:gd name="connsiteX928" fmla="*/ 8057515 w 9345905"/>
                <a:gd name="connsiteY928" fmla="*/ 4519307 h 8601821"/>
                <a:gd name="connsiteX929" fmla="*/ 6563436 w 9345905"/>
                <a:gd name="connsiteY929" fmla="*/ 4569611 h 8601821"/>
                <a:gd name="connsiteX930" fmla="*/ 5994145 w 9345905"/>
                <a:gd name="connsiteY930" fmla="*/ 4591072 h 8601821"/>
                <a:gd name="connsiteX931" fmla="*/ 5545520 w 9345905"/>
                <a:gd name="connsiteY931" fmla="*/ 4609797 h 8601821"/>
                <a:gd name="connsiteX932" fmla="*/ 5195901 w 9345905"/>
                <a:gd name="connsiteY932" fmla="*/ 4625590 h 8601821"/>
                <a:gd name="connsiteX933" fmla="*/ 4385280 w 9345905"/>
                <a:gd name="connsiteY933" fmla="*/ 4648690 h 8601821"/>
                <a:gd name="connsiteX934" fmla="*/ 4075883 w 9345905"/>
                <a:gd name="connsiteY934" fmla="*/ 4645660 h 8601821"/>
                <a:gd name="connsiteX935" fmla="*/ 4533790 w 9345905"/>
                <a:gd name="connsiteY935" fmla="*/ 4503907 h 8601821"/>
                <a:gd name="connsiteX936" fmla="*/ 4320307 w 9345905"/>
                <a:gd name="connsiteY936" fmla="*/ 4467881 h 8601821"/>
                <a:gd name="connsiteX937" fmla="*/ 4017097 w 9345905"/>
                <a:gd name="connsiteY937" fmla="*/ 4421948 h 8601821"/>
                <a:gd name="connsiteX938" fmla="*/ 2531991 w 9345905"/>
                <a:gd name="connsiteY938" fmla="*/ 4420661 h 8601821"/>
                <a:gd name="connsiteX939" fmla="*/ 1112270 w 9345905"/>
                <a:gd name="connsiteY939" fmla="*/ 4422860 h 8601821"/>
                <a:gd name="connsiteX940" fmla="*/ 1116801 w 9345905"/>
                <a:gd name="connsiteY940" fmla="*/ 4413644 h 8601821"/>
                <a:gd name="connsiteX941" fmla="*/ 1258711 w 9345905"/>
                <a:gd name="connsiteY941" fmla="*/ 4401810 h 8601821"/>
                <a:gd name="connsiteX942" fmla="*/ 3803613 w 9345905"/>
                <a:gd name="connsiteY942" fmla="*/ 4393874 h 8601821"/>
                <a:gd name="connsiteX943" fmla="*/ 4306228 w 9345905"/>
                <a:gd name="connsiteY943" fmla="*/ 4439827 h 8601821"/>
                <a:gd name="connsiteX944" fmla="*/ 4617328 w 9345905"/>
                <a:gd name="connsiteY944" fmla="*/ 4485795 h 8601821"/>
                <a:gd name="connsiteX945" fmla="*/ 4719429 w 9345905"/>
                <a:gd name="connsiteY945" fmla="*/ 4504862 h 8601821"/>
                <a:gd name="connsiteX946" fmla="*/ 4533791 w 9345905"/>
                <a:gd name="connsiteY946" fmla="*/ 4503896 h 8601821"/>
                <a:gd name="connsiteX947" fmla="*/ 5308010 w 9345905"/>
                <a:gd name="connsiteY947" fmla="*/ 4476853 h 8601821"/>
                <a:gd name="connsiteX948" fmla="*/ 4571188 w 9345905"/>
                <a:gd name="connsiteY948" fmla="*/ 4367964 h 8601821"/>
                <a:gd name="connsiteX949" fmla="*/ 3837647 w 9345905"/>
                <a:gd name="connsiteY949" fmla="*/ 4273134 h 8601821"/>
                <a:gd name="connsiteX950" fmla="*/ 1814189 w 9345905"/>
                <a:gd name="connsiteY950" fmla="*/ 4275215 h 8601821"/>
                <a:gd name="connsiteX951" fmla="*/ 829033 w 9345905"/>
                <a:gd name="connsiteY951" fmla="*/ 4262621 h 8601821"/>
                <a:gd name="connsiteX952" fmla="*/ 3834553 w 9345905"/>
                <a:gd name="connsiteY952" fmla="*/ 4248777 h 8601821"/>
                <a:gd name="connsiteX953" fmla="*/ 4620422 w 9345905"/>
                <a:gd name="connsiteY953" fmla="*/ 4352416 h 8601821"/>
                <a:gd name="connsiteX954" fmla="*/ 5731158 w 9345905"/>
                <a:gd name="connsiteY954" fmla="*/ 4452582 h 8601821"/>
                <a:gd name="connsiteX955" fmla="*/ 6517027 w 9345905"/>
                <a:gd name="connsiteY955" fmla="*/ 4377347 h 8601821"/>
                <a:gd name="connsiteX956" fmla="*/ 6981122 w 9345905"/>
                <a:gd name="connsiteY956" fmla="*/ 4315755 h 8601821"/>
                <a:gd name="connsiteX957" fmla="*/ 7683454 w 9345905"/>
                <a:gd name="connsiteY957" fmla="*/ 4207796 h 8601821"/>
                <a:gd name="connsiteX958" fmla="*/ 8119704 w 9345905"/>
                <a:gd name="connsiteY958" fmla="*/ 4149235 h 8601821"/>
                <a:gd name="connsiteX959" fmla="*/ 8568459 w 9345905"/>
                <a:gd name="connsiteY959" fmla="*/ 4130361 h 8601821"/>
                <a:gd name="connsiteX960" fmla="*/ 8478605 w 9345905"/>
                <a:gd name="connsiteY960" fmla="*/ 4151366 h 8601821"/>
                <a:gd name="connsiteX961" fmla="*/ 7930972 w 9345905"/>
                <a:gd name="connsiteY961" fmla="*/ 4189456 h 8601821"/>
                <a:gd name="connsiteX962" fmla="*/ 7720582 w 9345905"/>
                <a:gd name="connsiteY962" fmla="*/ 4226221 h 8601821"/>
                <a:gd name="connsiteX963" fmla="*/ 6978028 w 9345905"/>
                <a:gd name="connsiteY963" fmla="*/ 4340650 h 8601821"/>
                <a:gd name="connsiteX964" fmla="*/ 6560342 w 9345905"/>
                <a:gd name="connsiteY964" fmla="*/ 4396154 h 8601821"/>
                <a:gd name="connsiteX965" fmla="*/ 5910608 w 9345905"/>
                <a:gd name="connsiteY965" fmla="*/ 4467500 h 8601821"/>
                <a:gd name="connsiteX966" fmla="*/ 5308010 w 9345905"/>
                <a:gd name="connsiteY966" fmla="*/ 4476861 h 8601821"/>
                <a:gd name="connsiteX967" fmla="*/ 7386485 w 9345905"/>
                <a:gd name="connsiteY967" fmla="*/ 4421307 h 8601821"/>
                <a:gd name="connsiteX968" fmla="*/ 7525689 w 9345905"/>
                <a:gd name="connsiteY968" fmla="*/ 4386894 h 8601821"/>
                <a:gd name="connsiteX969" fmla="*/ 7828870 w 9345905"/>
                <a:gd name="connsiteY969" fmla="*/ 4346365 h 8601821"/>
                <a:gd name="connsiteX970" fmla="*/ 8299154 w 9345905"/>
                <a:gd name="connsiteY970" fmla="*/ 4304269 h 8601821"/>
                <a:gd name="connsiteX971" fmla="*/ 8425226 w 9345905"/>
                <a:gd name="connsiteY971" fmla="*/ 4315432 h 8601821"/>
                <a:gd name="connsiteX972" fmla="*/ 8178489 w 9345905"/>
                <a:gd name="connsiteY972" fmla="*/ 4334765 h 8601821"/>
                <a:gd name="connsiteX973" fmla="*/ 7847434 w 9345905"/>
                <a:gd name="connsiteY973" fmla="*/ 4368668 h 8601821"/>
                <a:gd name="connsiteX974" fmla="*/ 7550413 w 9345905"/>
                <a:gd name="connsiteY974" fmla="*/ 4408573 h 8601821"/>
                <a:gd name="connsiteX975" fmla="*/ 7420466 w 9345905"/>
                <a:gd name="connsiteY975" fmla="*/ 4424244 h 8601821"/>
                <a:gd name="connsiteX976" fmla="*/ 7386485 w 9345905"/>
                <a:gd name="connsiteY976" fmla="*/ 4421308 h 8601821"/>
                <a:gd name="connsiteX977" fmla="*/ 5298002 w 9345905"/>
                <a:gd name="connsiteY977" fmla="*/ 4371955 h 8601821"/>
                <a:gd name="connsiteX978" fmla="*/ 4806889 w 9345905"/>
                <a:gd name="connsiteY978" fmla="*/ 4278407 h 8601821"/>
                <a:gd name="connsiteX979" fmla="*/ 4750575 w 9345905"/>
                <a:gd name="connsiteY979" fmla="*/ 4185579 h 8601821"/>
                <a:gd name="connsiteX980" fmla="*/ 5188207 w 9345905"/>
                <a:gd name="connsiteY980" fmla="*/ 4111879 h 8601821"/>
                <a:gd name="connsiteX981" fmla="*/ 5503793 w 9345905"/>
                <a:gd name="connsiteY981" fmla="*/ 4093311 h 8601821"/>
                <a:gd name="connsiteX982" fmla="*/ 6312825 w 9345905"/>
                <a:gd name="connsiteY982" fmla="*/ 4074637 h 8601821"/>
                <a:gd name="connsiteX983" fmla="*/ 6661276 w 9345905"/>
                <a:gd name="connsiteY983" fmla="*/ 4128039 h 8601821"/>
                <a:gd name="connsiteX984" fmla="*/ 6575998 w 9345905"/>
                <a:gd name="connsiteY984" fmla="*/ 4204339 h 8601821"/>
                <a:gd name="connsiteX985" fmla="*/ 5526956 w 9345905"/>
                <a:gd name="connsiteY985" fmla="*/ 4301834 h 8601821"/>
                <a:gd name="connsiteX986" fmla="*/ 5268062 w 9345905"/>
                <a:gd name="connsiteY986" fmla="*/ 4267050 h 8601821"/>
                <a:gd name="connsiteX987" fmla="*/ 5300882 w 9345905"/>
                <a:gd name="connsiteY987" fmla="*/ 4222055 h 8601821"/>
                <a:gd name="connsiteX988" fmla="*/ 5647621 w 9345905"/>
                <a:gd name="connsiteY988" fmla="*/ 4164687 h 8601821"/>
                <a:gd name="connsiteX989" fmla="*/ 6197141 w 9345905"/>
                <a:gd name="connsiteY989" fmla="*/ 4135828 h 8601821"/>
                <a:gd name="connsiteX990" fmla="*/ 6214190 w 9345905"/>
                <a:gd name="connsiteY990" fmla="*/ 4156208 h 8601821"/>
                <a:gd name="connsiteX991" fmla="*/ 6040555 w 9345905"/>
                <a:gd name="connsiteY991" fmla="*/ 4238614 h 8601821"/>
                <a:gd name="connsiteX992" fmla="*/ 5731736 w 9345905"/>
                <a:gd name="connsiteY992" fmla="*/ 4248767 h 8601821"/>
                <a:gd name="connsiteX993" fmla="*/ 5819739 w 9345905"/>
                <a:gd name="connsiteY993" fmla="*/ 4229219 h 8601821"/>
                <a:gd name="connsiteX994" fmla="*/ 6065307 w 9345905"/>
                <a:gd name="connsiteY994" fmla="*/ 4210155 h 8601821"/>
                <a:gd name="connsiteX995" fmla="*/ 6160575 w 9345905"/>
                <a:gd name="connsiteY995" fmla="*/ 4153970 h 8601821"/>
                <a:gd name="connsiteX996" fmla="*/ 5858010 w 9345905"/>
                <a:gd name="connsiteY996" fmla="*/ 4164167 h 8601821"/>
                <a:gd name="connsiteX997" fmla="*/ 5367671 w 9345905"/>
                <a:gd name="connsiteY997" fmla="*/ 4230198 h 8601821"/>
                <a:gd name="connsiteX998" fmla="*/ 5384066 w 9345905"/>
                <a:gd name="connsiteY998" fmla="*/ 4273515 h 8601821"/>
                <a:gd name="connsiteX999" fmla="*/ 6358093 w 9345905"/>
                <a:gd name="connsiteY999" fmla="*/ 4222527 h 8601821"/>
                <a:gd name="connsiteX1000" fmla="*/ 6631503 w 9345905"/>
                <a:gd name="connsiteY1000" fmla="*/ 4149008 h 8601821"/>
                <a:gd name="connsiteX1001" fmla="*/ 6418019 w 9345905"/>
                <a:gd name="connsiteY1001" fmla="*/ 4108516 h 8601821"/>
                <a:gd name="connsiteX1002" fmla="*/ 6040555 w 9345905"/>
                <a:gd name="connsiteY1002" fmla="*/ 4092552 h 8601821"/>
                <a:gd name="connsiteX1003" fmla="*/ 5499110 w 9345905"/>
                <a:gd name="connsiteY1003" fmla="*/ 4117969 h 8601821"/>
                <a:gd name="connsiteX1004" fmla="*/ 5180475 w 9345905"/>
                <a:gd name="connsiteY1004" fmla="*/ 4136573 h 8601821"/>
                <a:gd name="connsiteX1005" fmla="*/ 4797775 w 9345905"/>
                <a:gd name="connsiteY1005" fmla="*/ 4235516 h 8601821"/>
                <a:gd name="connsiteX1006" fmla="*/ 5146397 w 9345905"/>
                <a:gd name="connsiteY1006" fmla="*/ 4324717 h 8601821"/>
                <a:gd name="connsiteX1007" fmla="*/ 6124092 w 9345905"/>
                <a:gd name="connsiteY1007" fmla="*/ 4318740 h 8601821"/>
                <a:gd name="connsiteX1008" fmla="*/ 6992943 w 9345905"/>
                <a:gd name="connsiteY1008" fmla="*/ 4201102 h 8601821"/>
                <a:gd name="connsiteX1009" fmla="*/ 7169854 w 9345905"/>
                <a:gd name="connsiteY1009" fmla="*/ 4188566 h 8601821"/>
                <a:gd name="connsiteX1010" fmla="*/ 6894491 w 9345905"/>
                <a:gd name="connsiteY1010" fmla="*/ 4241211 h 8601821"/>
                <a:gd name="connsiteX1011" fmla="*/ 5969393 w 9345905"/>
                <a:gd name="connsiteY1011" fmla="*/ 4356537 h 8601821"/>
                <a:gd name="connsiteX1012" fmla="*/ 5298002 w 9345905"/>
                <a:gd name="connsiteY1012" fmla="*/ 4371954 h 8601821"/>
                <a:gd name="connsiteX1013" fmla="*/ 3710794 w 9345905"/>
                <a:gd name="connsiteY1013" fmla="*/ 4129823 h 8601821"/>
                <a:gd name="connsiteX1014" fmla="*/ 3077484 w 9345905"/>
                <a:gd name="connsiteY1014" fmla="*/ 4118475 h 8601821"/>
                <a:gd name="connsiteX1015" fmla="*/ 1483134 w 9345905"/>
                <a:gd name="connsiteY1015" fmla="*/ 4118238 h 8601821"/>
                <a:gd name="connsiteX1016" fmla="*/ 1022133 w 9345905"/>
                <a:gd name="connsiteY1016" fmla="*/ 4127765 h 8601821"/>
                <a:gd name="connsiteX1017" fmla="*/ 779460 w 9345905"/>
                <a:gd name="connsiteY1017" fmla="*/ 4120088 h 8601821"/>
                <a:gd name="connsiteX1018" fmla="*/ 893937 w 9345905"/>
                <a:gd name="connsiteY1018" fmla="*/ 4106980 h 8601821"/>
                <a:gd name="connsiteX1019" fmla="*/ 1368658 w 9345905"/>
                <a:gd name="connsiteY1019" fmla="*/ 4096883 h 8601821"/>
                <a:gd name="connsiteX1020" fmla="*/ 3314766 w 9345905"/>
                <a:gd name="connsiteY1020" fmla="*/ 4098152 h 8601821"/>
                <a:gd name="connsiteX1021" fmla="*/ 3918090 w 9345905"/>
                <a:gd name="connsiteY1021" fmla="*/ 4106323 h 8601821"/>
                <a:gd name="connsiteX1022" fmla="*/ 4880316 w 9345905"/>
                <a:gd name="connsiteY1022" fmla="*/ 4043528 h 8601821"/>
                <a:gd name="connsiteX1023" fmla="*/ 5624177 w 9345905"/>
                <a:gd name="connsiteY1023" fmla="*/ 4006443 h 8601821"/>
                <a:gd name="connsiteX1024" fmla="*/ 6758357 w 9345905"/>
                <a:gd name="connsiteY1024" fmla="*/ 4043395 h 8601821"/>
                <a:gd name="connsiteX1025" fmla="*/ 8008321 w 9345905"/>
                <a:gd name="connsiteY1025" fmla="*/ 4062153 h 8601821"/>
                <a:gd name="connsiteX1026" fmla="*/ 8373388 w 9345905"/>
                <a:gd name="connsiteY1026" fmla="*/ 4042544 h 8601821"/>
                <a:gd name="connsiteX1027" fmla="*/ 8468091 w 9345905"/>
                <a:gd name="connsiteY1027" fmla="*/ 4051004 h 8601821"/>
                <a:gd name="connsiteX1028" fmla="*/ 8252745 w 9345905"/>
                <a:gd name="connsiteY1028" fmla="*/ 4071408 h 8601821"/>
                <a:gd name="connsiteX1029" fmla="*/ 7995945 w 9345905"/>
                <a:gd name="connsiteY1029" fmla="*/ 4087678 h 8601821"/>
                <a:gd name="connsiteX1030" fmla="*/ 6903773 w 9345905"/>
                <a:gd name="connsiteY1030" fmla="*/ 4074655 h 8601821"/>
                <a:gd name="connsiteX1031" fmla="*/ 6606752 w 9345905"/>
                <a:gd name="connsiteY1031" fmla="*/ 4059198 h 8601821"/>
                <a:gd name="connsiteX1032" fmla="*/ 6309730 w 9345905"/>
                <a:gd name="connsiteY1032" fmla="*/ 4045007 h 8601821"/>
                <a:gd name="connsiteX1033" fmla="*/ 5641433 w 9345905"/>
                <a:gd name="connsiteY1033" fmla="*/ 4034320 h 8601821"/>
                <a:gd name="connsiteX1034" fmla="*/ 4791066 w 9345905"/>
                <a:gd name="connsiteY1034" fmla="*/ 4077900 h 8601821"/>
                <a:gd name="connsiteX1035" fmla="*/ 4242957 w 9345905"/>
                <a:gd name="connsiteY1035" fmla="*/ 4130021 h 8601821"/>
                <a:gd name="connsiteX1036" fmla="*/ 4103729 w 9345905"/>
                <a:gd name="connsiteY1036" fmla="*/ 4135219 h 8601821"/>
                <a:gd name="connsiteX1037" fmla="*/ 3710794 w 9345905"/>
                <a:gd name="connsiteY1037" fmla="*/ 4129701 h 8601821"/>
                <a:gd name="connsiteX1038" fmla="*/ 1950324 w 9345905"/>
                <a:gd name="connsiteY1038" fmla="*/ 4027155 h 8601821"/>
                <a:gd name="connsiteX1039" fmla="*/ 1026773 w 9345905"/>
                <a:gd name="connsiteY1039" fmla="*/ 3978803 h 8601821"/>
                <a:gd name="connsiteX1040" fmla="*/ 1028873 w 9345905"/>
                <a:gd name="connsiteY1040" fmla="*/ 3957056 h 8601821"/>
                <a:gd name="connsiteX1041" fmla="*/ 1315065 w 9345905"/>
                <a:gd name="connsiteY1041" fmla="*/ 3972426 h 8601821"/>
                <a:gd name="connsiteX1042" fmla="*/ 2952769 w 9345905"/>
                <a:gd name="connsiteY1042" fmla="*/ 4000825 h 8601821"/>
                <a:gd name="connsiteX1043" fmla="*/ 4604950 w 9345905"/>
                <a:gd name="connsiteY1043" fmla="*/ 3926142 h 8601821"/>
                <a:gd name="connsiteX1044" fmla="*/ 5226838 w 9345905"/>
                <a:gd name="connsiteY1044" fmla="*/ 3879998 h 8601821"/>
                <a:gd name="connsiteX1045" fmla="*/ 5601209 w 9345905"/>
                <a:gd name="connsiteY1045" fmla="*/ 3869500 h 8601821"/>
                <a:gd name="connsiteX1046" fmla="*/ 6860456 w 9345905"/>
                <a:gd name="connsiteY1046" fmla="*/ 3916853 h 8601821"/>
                <a:gd name="connsiteX1047" fmla="*/ 7810305 w 9345905"/>
                <a:gd name="connsiteY1047" fmla="*/ 3957609 h 8601821"/>
                <a:gd name="connsiteX1048" fmla="*/ 8288124 w 9345905"/>
                <a:gd name="connsiteY1048" fmla="*/ 3984048 h 8601821"/>
                <a:gd name="connsiteX1049" fmla="*/ 8234179 w 9345905"/>
                <a:gd name="connsiteY1049" fmla="*/ 3991799 h 8601821"/>
                <a:gd name="connsiteX1050" fmla="*/ 7828869 w 9345905"/>
                <a:gd name="connsiteY1050" fmla="*/ 3982107 h 8601821"/>
                <a:gd name="connsiteX1051" fmla="*/ 6810952 w 9345905"/>
                <a:gd name="connsiteY1051" fmla="*/ 3938511 h 8601821"/>
                <a:gd name="connsiteX1052" fmla="*/ 5922788 w 9345905"/>
                <a:gd name="connsiteY1052" fmla="*/ 3891568 h 8601821"/>
                <a:gd name="connsiteX1053" fmla="*/ 5566981 w 9345905"/>
                <a:gd name="connsiteY1053" fmla="*/ 3894603 h 8601821"/>
                <a:gd name="connsiteX1054" fmla="*/ 4527601 w 9345905"/>
                <a:gd name="connsiteY1054" fmla="*/ 3959769 h 8601821"/>
                <a:gd name="connsiteX1055" fmla="*/ 3859303 w 9345905"/>
                <a:gd name="connsiteY1055" fmla="*/ 4012701 h 8601821"/>
                <a:gd name="connsiteX1056" fmla="*/ 1950322 w 9345905"/>
                <a:gd name="connsiteY1056" fmla="*/ 4027156 h 8601821"/>
                <a:gd name="connsiteX1057" fmla="*/ 655787 w 9345905"/>
                <a:gd name="connsiteY1057" fmla="*/ 3883447 h 8601821"/>
                <a:gd name="connsiteX1058" fmla="*/ 603499 w 9345905"/>
                <a:gd name="connsiteY1058" fmla="*/ 3871989 h 8601821"/>
                <a:gd name="connsiteX1059" fmla="*/ 601662 w 9345905"/>
                <a:gd name="connsiteY1059" fmla="*/ 3864263 h 8601821"/>
                <a:gd name="connsiteX1060" fmla="*/ 1498604 w 9345905"/>
                <a:gd name="connsiteY1060" fmla="*/ 3860990 h 8601821"/>
                <a:gd name="connsiteX1061" fmla="*/ 2931113 w 9345905"/>
                <a:gd name="connsiteY1061" fmla="*/ 3832794 h 8601821"/>
                <a:gd name="connsiteX1062" fmla="*/ 3537532 w 9345905"/>
                <a:gd name="connsiteY1062" fmla="*/ 3814579 h 8601821"/>
                <a:gd name="connsiteX1063" fmla="*/ 6000334 w 9345905"/>
                <a:gd name="connsiteY1063" fmla="*/ 3808394 h 8601821"/>
                <a:gd name="connsiteX1064" fmla="*/ 6687195 w 9345905"/>
                <a:gd name="connsiteY1064" fmla="*/ 3800628 h 8601821"/>
                <a:gd name="connsiteX1065" fmla="*/ 7853388 w 9345905"/>
                <a:gd name="connsiteY1065" fmla="*/ 3781307 h 8601821"/>
                <a:gd name="connsiteX1066" fmla="*/ 8344312 w 9345905"/>
                <a:gd name="connsiteY1066" fmla="*/ 3786701 h 8601821"/>
                <a:gd name="connsiteX1067" fmla="*/ 8332172 w 9345905"/>
                <a:gd name="connsiteY1067" fmla="*/ 3797247 h 8601821"/>
                <a:gd name="connsiteX1068" fmla="*/ 7698925 w 9345905"/>
                <a:gd name="connsiteY1068" fmla="*/ 3805982 h 8601821"/>
                <a:gd name="connsiteX1069" fmla="*/ 6755263 w 9345905"/>
                <a:gd name="connsiteY1069" fmla="*/ 3820921 h 8601821"/>
                <a:gd name="connsiteX1070" fmla="*/ 6021992 w 9345905"/>
                <a:gd name="connsiteY1070" fmla="*/ 3832797 h 8601821"/>
                <a:gd name="connsiteX1071" fmla="*/ 3422556 w 9345905"/>
                <a:gd name="connsiteY1071" fmla="*/ 3839497 h 8601821"/>
                <a:gd name="connsiteX1072" fmla="*/ 2816637 w 9345905"/>
                <a:gd name="connsiteY1072" fmla="*/ 3864365 h 8601821"/>
                <a:gd name="connsiteX1073" fmla="*/ 2510334 w 9345905"/>
                <a:gd name="connsiteY1073" fmla="*/ 3876351 h 8601821"/>
                <a:gd name="connsiteX1074" fmla="*/ 655788 w 9345905"/>
                <a:gd name="connsiteY1074" fmla="*/ 3883448 h 8601821"/>
                <a:gd name="connsiteX1075" fmla="*/ 2485581 w 9345905"/>
                <a:gd name="connsiteY1075" fmla="*/ 3449912 h 8601821"/>
                <a:gd name="connsiteX1076" fmla="*/ 1964122 w 9345905"/>
                <a:gd name="connsiteY1076" fmla="*/ 3388020 h 8601821"/>
                <a:gd name="connsiteX1077" fmla="*/ 1907976 w 9345905"/>
                <a:gd name="connsiteY1077" fmla="*/ 3280498 h 8601821"/>
                <a:gd name="connsiteX1078" fmla="*/ 2223837 w 9345905"/>
                <a:gd name="connsiteY1078" fmla="*/ 3215143 h 8601821"/>
                <a:gd name="connsiteX1079" fmla="*/ 3447453 w 9345905"/>
                <a:gd name="connsiteY1079" fmla="*/ 3266690 h 8601821"/>
                <a:gd name="connsiteX1080" fmla="*/ 3449793 w 9345905"/>
                <a:gd name="connsiteY1080" fmla="*/ 3311118 h 8601821"/>
                <a:gd name="connsiteX1081" fmla="*/ 2859952 w 9345905"/>
                <a:gd name="connsiteY1081" fmla="*/ 3354825 h 8601821"/>
                <a:gd name="connsiteX1082" fmla="*/ 2437316 w 9345905"/>
                <a:gd name="connsiteY1082" fmla="*/ 3314873 h 8601821"/>
                <a:gd name="connsiteX1083" fmla="*/ 2573961 w 9345905"/>
                <a:gd name="connsiteY1083" fmla="*/ 3276198 h 8601821"/>
                <a:gd name="connsiteX1084" fmla="*/ 2798072 w 9345905"/>
                <a:gd name="connsiteY1084" fmla="*/ 3282451 h 8601821"/>
                <a:gd name="connsiteX1085" fmla="*/ 2702159 w 9345905"/>
                <a:gd name="connsiteY1085" fmla="*/ 3292260 h 8601821"/>
                <a:gd name="connsiteX1086" fmla="*/ 2527604 w 9345905"/>
                <a:gd name="connsiteY1086" fmla="*/ 3322634 h 8601821"/>
                <a:gd name="connsiteX1087" fmla="*/ 2890892 w 9345905"/>
                <a:gd name="connsiteY1087" fmla="*/ 3331692 h 8601821"/>
                <a:gd name="connsiteX1088" fmla="*/ 3407028 w 9345905"/>
                <a:gd name="connsiteY1088" fmla="*/ 3295266 h 8601821"/>
                <a:gd name="connsiteX1089" fmla="*/ 3193000 w 9345905"/>
                <a:gd name="connsiteY1089" fmla="*/ 3264454 h 8601821"/>
                <a:gd name="connsiteX1090" fmla="*/ 2467017 w 9345905"/>
                <a:gd name="connsiteY1090" fmla="*/ 3237805 h 8601821"/>
                <a:gd name="connsiteX1091" fmla="*/ 2017414 w 9345905"/>
                <a:gd name="connsiteY1091" fmla="*/ 3270581 h 8601821"/>
                <a:gd name="connsiteX1092" fmla="*/ 2050408 w 9345905"/>
                <a:gd name="connsiteY1092" fmla="*/ 3384811 h 8601821"/>
                <a:gd name="connsiteX1093" fmla="*/ 2368010 w 9345905"/>
                <a:gd name="connsiteY1093" fmla="*/ 3419890 h 8601821"/>
                <a:gd name="connsiteX1094" fmla="*/ 3153879 w 9345905"/>
                <a:gd name="connsiteY1094" fmla="*/ 3419890 h 8601821"/>
                <a:gd name="connsiteX1095" fmla="*/ 4185095 w 9345905"/>
                <a:gd name="connsiteY1095" fmla="*/ 3251580 h 8601821"/>
                <a:gd name="connsiteX1096" fmla="*/ 4292461 w 9345905"/>
                <a:gd name="connsiteY1096" fmla="*/ 3239209 h 8601821"/>
                <a:gd name="connsiteX1097" fmla="*/ 3936654 w 9345905"/>
                <a:gd name="connsiteY1097" fmla="*/ 3337913 h 8601821"/>
                <a:gd name="connsiteX1098" fmla="*/ 3209571 w 9345905"/>
                <a:gd name="connsiteY1098" fmla="*/ 3440735 h 8601821"/>
                <a:gd name="connsiteX1099" fmla="*/ 2485581 w 9345905"/>
                <a:gd name="connsiteY1099" fmla="*/ 3449992 h 8601821"/>
                <a:gd name="connsiteX1100" fmla="*/ 1558430 w 9345905"/>
                <a:gd name="connsiteY1100" fmla="*/ 3141541 h 8601821"/>
                <a:gd name="connsiteX1101" fmla="*/ 1568219 w 9345905"/>
                <a:gd name="connsiteY1101" fmla="*/ 3093131 h 8601821"/>
                <a:gd name="connsiteX1102" fmla="*/ 1600706 w 9345905"/>
                <a:gd name="connsiteY1102" fmla="*/ 3100775 h 8601821"/>
                <a:gd name="connsiteX1103" fmla="*/ 1622364 w 9345905"/>
                <a:gd name="connsiteY1103" fmla="*/ 3105371 h 8601821"/>
                <a:gd name="connsiteX1104" fmla="*/ 1594518 w 9345905"/>
                <a:gd name="connsiteY1104" fmla="*/ 3112328 h 8601821"/>
                <a:gd name="connsiteX1105" fmla="*/ 1566672 w 9345905"/>
                <a:gd name="connsiteY1105" fmla="*/ 3119286 h 8601821"/>
                <a:gd name="connsiteX1106" fmla="*/ 1563071 w 9345905"/>
                <a:gd name="connsiteY1106" fmla="*/ 3156143 h 8601821"/>
                <a:gd name="connsiteX1107" fmla="*/ 1558431 w 9345905"/>
                <a:gd name="connsiteY1107" fmla="*/ 3141543 h 8601821"/>
                <a:gd name="connsiteX1108" fmla="*/ 7573277 w 9345905"/>
                <a:gd name="connsiteY1108" fmla="*/ 3019769 h 8601821"/>
                <a:gd name="connsiteX1109" fmla="*/ 7576358 w 9345905"/>
                <a:gd name="connsiteY1109" fmla="*/ 3012154 h 8601821"/>
                <a:gd name="connsiteX1110" fmla="*/ 7576121 w 9345905"/>
                <a:gd name="connsiteY1110" fmla="*/ 3030713 h 8601821"/>
                <a:gd name="connsiteX1111" fmla="*/ 7573268 w 9345905"/>
                <a:gd name="connsiteY1111" fmla="*/ 3019769 h 8601821"/>
                <a:gd name="connsiteX1112" fmla="*/ 1693525 w 9345905"/>
                <a:gd name="connsiteY1112" fmla="*/ 2842681 h 8601821"/>
                <a:gd name="connsiteX1113" fmla="*/ 1565125 w 9345905"/>
                <a:gd name="connsiteY1113" fmla="*/ 2834213 h 8601821"/>
                <a:gd name="connsiteX1114" fmla="*/ 1551181 w 9345905"/>
                <a:gd name="connsiteY1114" fmla="*/ 2773728 h 8601821"/>
                <a:gd name="connsiteX1115" fmla="*/ 1548611 w 9345905"/>
                <a:gd name="connsiteY1115" fmla="*/ 2617631 h 8601821"/>
                <a:gd name="connsiteX1116" fmla="*/ 1550185 w 9345905"/>
                <a:gd name="connsiteY1116" fmla="*/ 2555765 h 8601821"/>
                <a:gd name="connsiteX1117" fmla="*/ 1554301 w 9345905"/>
                <a:gd name="connsiteY1117" fmla="*/ 2592885 h 8601821"/>
                <a:gd name="connsiteX1118" fmla="*/ 1777067 w 9345905"/>
                <a:gd name="connsiteY1118" fmla="*/ 2596758 h 8601821"/>
                <a:gd name="connsiteX1119" fmla="*/ 4864851 w 9345905"/>
                <a:gd name="connsiteY1119" fmla="*/ 2612189 h 8601821"/>
                <a:gd name="connsiteX1120" fmla="*/ 7421450 w 9345905"/>
                <a:gd name="connsiteY1120" fmla="*/ 2590889 h 8601821"/>
                <a:gd name="connsiteX1121" fmla="*/ 7564750 w 9345905"/>
                <a:gd name="connsiteY1121" fmla="*/ 2586699 h 8601821"/>
                <a:gd name="connsiteX1122" fmla="*/ 7569123 w 9345905"/>
                <a:gd name="connsiteY1122" fmla="*/ 2653733 h 8601821"/>
                <a:gd name="connsiteX1123" fmla="*/ 7567028 w 9345905"/>
                <a:gd name="connsiteY1123" fmla="*/ 2727236 h 8601821"/>
                <a:gd name="connsiteX1124" fmla="*/ 6958351 w 9345905"/>
                <a:gd name="connsiteY1124" fmla="*/ 2735003 h 8601821"/>
                <a:gd name="connsiteX1125" fmla="*/ 5595029 w 9345905"/>
                <a:gd name="connsiteY1125" fmla="*/ 2756945 h 8601821"/>
                <a:gd name="connsiteX1126" fmla="*/ 5335134 w 9345905"/>
                <a:gd name="connsiteY1126" fmla="*/ 2759379 h 8601821"/>
                <a:gd name="connsiteX1127" fmla="*/ 5031926 w 9345905"/>
                <a:gd name="connsiteY1127" fmla="*/ 2775240 h 8601821"/>
                <a:gd name="connsiteX1128" fmla="*/ 4626615 w 9345905"/>
                <a:gd name="connsiteY1128" fmla="*/ 2800229 h 8601821"/>
                <a:gd name="connsiteX1129" fmla="*/ 4100640 w 9345905"/>
                <a:gd name="connsiteY1129" fmla="*/ 2828630 h 8601821"/>
                <a:gd name="connsiteX1130" fmla="*/ 3296207 w 9345905"/>
                <a:gd name="connsiteY1130" fmla="*/ 2840333 h 8601821"/>
                <a:gd name="connsiteX1131" fmla="*/ 2463929 w 9345905"/>
                <a:gd name="connsiteY1131" fmla="*/ 2843439 h 8601821"/>
                <a:gd name="connsiteX1132" fmla="*/ 1693530 w 9345905"/>
                <a:gd name="connsiteY1132" fmla="*/ 2842694 h 8601821"/>
                <a:gd name="connsiteX1133" fmla="*/ 1235617 w 9345905"/>
                <a:gd name="connsiteY1133" fmla="*/ 2805309 h 8601821"/>
                <a:gd name="connsiteX1134" fmla="*/ 885998 w 9345905"/>
                <a:gd name="connsiteY1134" fmla="*/ 2762981 h 8601821"/>
                <a:gd name="connsiteX1135" fmla="*/ 452842 w 9345905"/>
                <a:gd name="connsiteY1135" fmla="*/ 2713369 h 8601821"/>
                <a:gd name="connsiteX1136" fmla="*/ 302723 w 9345905"/>
                <a:gd name="connsiteY1136" fmla="*/ 2691605 h 8601821"/>
                <a:gd name="connsiteX1137" fmla="*/ 201135 w 9345905"/>
                <a:gd name="connsiteY1137" fmla="*/ 2593343 h 8601821"/>
                <a:gd name="connsiteX1138" fmla="*/ 162383 w 9345905"/>
                <a:gd name="connsiteY1138" fmla="*/ 2490199 h 8601821"/>
                <a:gd name="connsiteX1139" fmla="*/ 188575 w 9345905"/>
                <a:gd name="connsiteY1139" fmla="*/ 2493784 h 8601821"/>
                <a:gd name="connsiteX1140" fmla="*/ 496157 w 9345905"/>
                <a:gd name="connsiteY1140" fmla="*/ 2546241 h 8601821"/>
                <a:gd name="connsiteX1141" fmla="*/ 1244616 w 9345905"/>
                <a:gd name="connsiteY1141" fmla="*/ 2584928 h 8601821"/>
                <a:gd name="connsiteX1142" fmla="*/ 1324778 w 9345905"/>
                <a:gd name="connsiteY1142" fmla="*/ 2586705 h 8601821"/>
                <a:gd name="connsiteX1143" fmla="*/ 1328660 w 9345905"/>
                <a:gd name="connsiteY1143" fmla="*/ 2571239 h 8601821"/>
                <a:gd name="connsiteX1144" fmla="*/ 1333871 w 9345905"/>
                <a:gd name="connsiteY1144" fmla="*/ 2684146 h 8601821"/>
                <a:gd name="connsiteX1145" fmla="*/ 1335191 w 9345905"/>
                <a:gd name="connsiteY1145" fmla="*/ 2812520 h 8601821"/>
                <a:gd name="connsiteX1146" fmla="*/ 1308606 w 9345905"/>
                <a:gd name="connsiteY1146" fmla="*/ 2811724 h 8601821"/>
                <a:gd name="connsiteX1147" fmla="*/ 1235610 w 9345905"/>
                <a:gd name="connsiteY1147" fmla="*/ 2805318 h 8601821"/>
                <a:gd name="connsiteX1148" fmla="*/ 8023553 w 9345905"/>
                <a:gd name="connsiteY1148" fmla="*/ 2729876 h 8601821"/>
                <a:gd name="connsiteX1149" fmla="*/ 7909762 w 9345905"/>
                <a:gd name="connsiteY1149" fmla="*/ 2724958 h 8601821"/>
                <a:gd name="connsiteX1150" fmla="*/ 7790644 w 9345905"/>
                <a:gd name="connsiteY1150" fmla="*/ 2714629 h 8601821"/>
                <a:gd name="connsiteX1151" fmla="*/ 7782556 w 9345905"/>
                <a:gd name="connsiteY1151" fmla="*/ 2637297 h 8601821"/>
                <a:gd name="connsiteX1152" fmla="*/ 7788004 w 9345905"/>
                <a:gd name="connsiteY1152" fmla="*/ 2576586 h 8601821"/>
                <a:gd name="connsiteX1153" fmla="*/ 8009129 w 9345905"/>
                <a:gd name="connsiteY1153" fmla="*/ 2577974 h 8601821"/>
                <a:gd name="connsiteX1154" fmla="*/ 8719935 w 9345905"/>
                <a:gd name="connsiteY1154" fmla="*/ 2537005 h 8601821"/>
                <a:gd name="connsiteX1155" fmla="*/ 9011398 w 9345905"/>
                <a:gd name="connsiteY1155" fmla="*/ 2357752 h 8601821"/>
                <a:gd name="connsiteX1156" fmla="*/ 9031410 w 9345905"/>
                <a:gd name="connsiteY1156" fmla="*/ 2305267 h 8601821"/>
                <a:gd name="connsiteX1157" fmla="*/ 8736795 w 9345905"/>
                <a:gd name="connsiteY1157" fmla="*/ 2298787 h 8601821"/>
                <a:gd name="connsiteX1158" fmla="*/ 8444570 w 9345905"/>
                <a:gd name="connsiteY1158" fmla="*/ 2290638 h 8601821"/>
                <a:gd name="connsiteX1159" fmla="*/ 8454359 w 9345905"/>
                <a:gd name="connsiteY1159" fmla="*/ 2278041 h 8601821"/>
                <a:gd name="connsiteX1160" fmla="*/ 8744433 w 9345905"/>
                <a:gd name="connsiteY1160" fmla="*/ 2274285 h 8601821"/>
                <a:gd name="connsiteX1161" fmla="*/ 9031317 w 9345905"/>
                <a:gd name="connsiteY1161" fmla="*/ 2266339 h 8601821"/>
                <a:gd name="connsiteX1162" fmla="*/ 8969031 w 9345905"/>
                <a:gd name="connsiteY1162" fmla="*/ 2130478 h 8601821"/>
                <a:gd name="connsiteX1163" fmla="*/ 8661148 w 9345905"/>
                <a:gd name="connsiteY1163" fmla="*/ 1906229 h 8601821"/>
                <a:gd name="connsiteX1164" fmla="*/ 8558291 w 9345905"/>
                <a:gd name="connsiteY1164" fmla="*/ 1821193 h 8601821"/>
                <a:gd name="connsiteX1165" fmla="*/ 8559409 w 9345905"/>
                <a:gd name="connsiteY1165" fmla="*/ 1695544 h 8601821"/>
                <a:gd name="connsiteX1166" fmla="*/ 8547475 w 9345905"/>
                <a:gd name="connsiteY1166" fmla="*/ 1645327 h 8601821"/>
                <a:gd name="connsiteX1167" fmla="*/ 8249645 w 9345905"/>
                <a:gd name="connsiteY1167" fmla="*/ 1546710 h 8601821"/>
                <a:gd name="connsiteX1168" fmla="*/ 7968094 w 9345905"/>
                <a:gd name="connsiteY1168" fmla="*/ 1476269 h 8601821"/>
                <a:gd name="connsiteX1169" fmla="*/ 8012580 w 9345905"/>
                <a:gd name="connsiteY1169" fmla="*/ 1451780 h 8601821"/>
                <a:gd name="connsiteX1170" fmla="*/ 8364122 w 9345905"/>
                <a:gd name="connsiteY1170" fmla="*/ 1346267 h 8601821"/>
                <a:gd name="connsiteX1171" fmla="*/ 8636392 w 9345905"/>
                <a:gd name="connsiteY1171" fmla="*/ 1210677 h 8601821"/>
                <a:gd name="connsiteX1172" fmla="*/ 8458062 w 9345905"/>
                <a:gd name="connsiteY1172" fmla="*/ 1059289 h 8601821"/>
                <a:gd name="connsiteX1173" fmla="*/ 8277489 w 9345905"/>
                <a:gd name="connsiteY1173" fmla="*/ 942702 h 8601821"/>
                <a:gd name="connsiteX1174" fmla="*/ 8362711 w 9345905"/>
                <a:gd name="connsiteY1174" fmla="*/ 759712 h 8601821"/>
                <a:gd name="connsiteX1175" fmla="*/ 8763347 w 9345905"/>
                <a:gd name="connsiteY1175" fmla="*/ 539876 h 8601821"/>
                <a:gd name="connsiteX1176" fmla="*/ 9043351 w 9345905"/>
                <a:gd name="connsiteY1176" fmla="*/ 390227 h 8601821"/>
                <a:gd name="connsiteX1177" fmla="*/ 8923191 w 9345905"/>
                <a:gd name="connsiteY1177" fmla="*/ 265903 h 8601821"/>
                <a:gd name="connsiteX1178" fmla="*/ 8868606 w 9345905"/>
                <a:gd name="connsiteY1178" fmla="*/ 265649 h 8601821"/>
                <a:gd name="connsiteX1179" fmla="*/ 8822897 w 9345905"/>
                <a:gd name="connsiteY1179" fmla="*/ 275980 h 8601821"/>
                <a:gd name="connsiteX1180" fmla="*/ 8407437 w 9345905"/>
                <a:gd name="connsiteY1180" fmla="*/ 303827 h 8601821"/>
                <a:gd name="connsiteX1181" fmla="*/ 8125941 w 9345905"/>
                <a:gd name="connsiteY1181" fmla="*/ 325828 h 8601821"/>
                <a:gd name="connsiteX1182" fmla="*/ 7931758 w 9345905"/>
                <a:gd name="connsiteY1182" fmla="*/ 341179 h 8601821"/>
                <a:gd name="connsiteX1183" fmla="*/ 7940480 w 9345905"/>
                <a:gd name="connsiteY1183" fmla="*/ 367012 h 8601821"/>
                <a:gd name="connsiteX1184" fmla="*/ 7954455 w 9345905"/>
                <a:gd name="connsiteY1184" fmla="*/ 419820 h 8601821"/>
                <a:gd name="connsiteX1185" fmla="*/ 7970428 w 9345905"/>
                <a:gd name="connsiteY1185" fmla="*/ 449170 h 8601821"/>
                <a:gd name="connsiteX1186" fmla="*/ 8778714 w 9345905"/>
                <a:gd name="connsiteY1186" fmla="*/ 406040 h 8601821"/>
                <a:gd name="connsiteX1187" fmla="*/ 8929035 w 9345905"/>
                <a:gd name="connsiteY1187" fmla="*/ 399390 h 8601821"/>
                <a:gd name="connsiteX1188" fmla="*/ 8924682 w 9345905"/>
                <a:gd name="connsiteY1188" fmla="*/ 411628 h 8601821"/>
                <a:gd name="connsiteX1189" fmla="*/ 8032377 w 9345905"/>
                <a:gd name="connsiteY1189" fmla="*/ 471507 h 8601821"/>
                <a:gd name="connsiteX1190" fmla="*/ 7951243 w 9345905"/>
                <a:gd name="connsiteY1190" fmla="*/ 475129 h 8601821"/>
                <a:gd name="connsiteX1191" fmla="*/ 7934917 w 9345905"/>
                <a:gd name="connsiteY1191" fmla="*/ 514878 h 8601821"/>
                <a:gd name="connsiteX1192" fmla="*/ 8059366 w 9345905"/>
                <a:gd name="connsiteY1192" fmla="*/ 570634 h 8601821"/>
                <a:gd name="connsiteX1193" fmla="*/ 8580701 w 9345905"/>
                <a:gd name="connsiteY1193" fmla="*/ 565294 h 8601821"/>
                <a:gd name="connsiteX1194" fmla="*/ 8220660 w 9345905"/>
                <a:gd name="connsiteY1194" fmla="*/ 590407 h 8601821"/>
                <a:gd name="connsiteX1195" fmla="*/ 7894654 w 9345905"/>
                <a:gd name="connsiteY1195" fmla="*/ 595512 h 8601821"/>
                <a:gd name="connsiteX1196" fmla="*/ 7868690 w 9345905"/>
                <a:gd name="connsiteY1196" fmla="*/ 618965 h 8601821"/>
                <a:gd name="connsiteX1197" fmla="*/ 7532540 w 9345905"/>
                <a:gd name="connsiteY1197" fmla="*/ 610688 h 8601821"/>
                <a:gd name="connsiteX1198" fmla="*/ 7508484 w 9345905"/>
                <a:gd name="connsiteY1198" fmla="*/ 591503 h 8601821"/>
                <a:gd name="connsiteX1199" fmla="*/ 7210767 w 9345905"/>
                <a:gd name="connsiteY1199" fmla="*/ 591503 h 8601821"/>
                <a:gd name="connsiteX1200" fmla="*/ 5511481 w 9345905"/>
                <a:gd name="connsiteY1200" fmla="*/ 645634 h 8601821"/>
                <a:gd name="connsiteX1201" fmla="*/ 4620416 w 9345905"/>
                <a:gd name="connsiteY1201" fmla="*/ 655562 h 8601821"/>
                <a:gd name="connsiteX1202" fmla="*/ 3679849 w 9345905"/>
                <a:gd name="connsiteY1202" fmla="*/ 647721 h 8601821"/>
                <a:gd name="connsiteX1203" fmla="*/ 2206726 w 9345905"/>
                <a:gd name="connsiteY1203" fmla="*/ 633748 h 8601821"/>
                <a:gd name="connsiteX1204" fmla="*/ 1658702 w 9345905"/>
                <a:gd name="connsiteY1204" fmla="*/ 637880 h 8601821"/>
                <a:gd name="connsiteX1205" fmla="*/ 1628903 w 9345905"/>
                <a:gd name="connsiteY1205" fmla="*/ 664108 h 8601821"/>
                <a:gd name="connsiteX1206" fmla="*/ 1565180 w 9345905"/>
                <a:gd name="connsiteY1206" fmla="*/ 706932 h 8601821"/>
                <a:gd name="connsiteX1207" fmla="*/ 1289938 w 9345905"/>
                <a:gd name="connsiteY1207" fmla="*/ 664632 h 8601821"/>
                <a:gd name="connsiteX1208" fmla="*/ 1273102 w 9345905"/>
                <a:gd name="connsiteY1208" fmla="*/ 651204 h 8601821"/>
                <a:gd name="connsiteX1209" fmla="*/ 989822 w 9345905"/>
                <a:gd name="connsiteY1209" fmla="*/ 658369 h 8601821"/>
                <a:gd name="connsiteX1210" fmla="*/ 463932 w 9345905"/>
                <a:gd name="connsiteY1210" fmla="*/ 661844 h 8601821"/>
                <a:gd name="connsiteX1211" fmla="*/ 472685 w 9345905"/>
                <a:gd name="connsiteY1211" fmla="*/ 650239 h 8601821"/>
                <a:gd name="connsiteX1212" fmla="*/ 740575 w 9345905"/>
                <a:gd name="connsiteY1212" fmla="*/ 640663 h 8601821"/>
                <a:gd name="connsiteX1213" fmla="*/ 1245689 w 9345905"/>
                <a:gd name="connsiteY1213" fmla="*/ 616937 h 8601821"/>
                <a:gd name="connsiteX1214" fmla="*/ 1229918 w 9345905"/>
                <a:gd name="connsiteY1214" fmla="*/ 572921 h 8601821"/>
                <a:gd name="connsiteX1215" fmla="*/ 1223078 w 9345905"/>
                <a:gd name="connsiteY1215" fmla="*/ 458471 h 8601821"/>
                <a:gd name="connsiteX1216" fmla="*/ 1224484 w 9345905"/>
                <a:gd name="connsiteY1216" fmla="*/ 429439 h 8601821"/>
                <a:gd name="connsiteX1217" fmla="*/ 944783 w 9345905"/>
                <a:gd name="connsiteY1217" fmla="*/ 396142 h 8601821"/>
                <a:gd name="connsiteX1218" fmla="*/ 818688 w 9345905"/>
                <a:gd name="connsiteY1218" fmla="*/ 368620 h 8601821"/>
                <a:gd name="connsiteX1219" fmla="*/ 1160159 w 9345905"/>
                <a:gd name="connsiteY1219" fmla="*/ 393457 h 8601821"/>
                <a:gd name="connsiteX1220" fmla="*/ 1257274 w 9345905"/>
                <a:gd name="connsiteY1220" fmla="*/ 380681 h 8601821"/>
                <a:gd name="connsiteX1221" fmla="*/ 1345259 w 9345905"/>
                <a:gd name="connsiteY1221" fmla="*/ 325067 h 8601821"/>
                <a:gd name="connsiteX1222" fmla="*/ 1371363 w 9345905"/>
                <a:gd name="connsiteY1222" fmla="*/ 317422 h 8601821"/>
                <a:gd name="connsiteX1223" fmla="*/ 1373327 w 9345905"/>
                <a:gd name="connsiteY1223" fmla="*/ 248742 h 8601821"/>
                <a:gd name="connsiteX1224" fmla="*/ 1376615 w 9345905"/>
                <a:gd name="connsiteY1224" fmla="*/ 286050 h 8601821"/>
                <a:gd name="connsiteX1225" fmla="*/ 1377935 w 9345905"/>
                <a:gd name="connsiteY1225" fmla="*/ 392033 h 8601821"/>
                <a:gd name="connsiteX1226" fmla="*/ 1356911 w 9345905"/>
                <a:gd name="connsiteY1226" fmla="*/ 408066 h 8601821"/>
                <a:gd name="connsiteX1227" fmla="*/ 1310886 w 9345905"/>
                <a:gd name="connsiteY1227" fmla="*/ 522829 h 8601821"/>
                <a:gd name="connsiteX1228" fmla="*/ 1387017 w 9345905"/>
                <a:gd name="connsiteY1228" fmla="*/ 628959 h 8601821"/>
                <a:gd name="connsiteX1229" fmla="*/ 1466774 w 9345905"/>
                <a:gd name="connsiteY1229" fmla="*/ 646094 h 8601821"/>
                <a:gd name="connsiteX1230" fmla="*/ 1532897 w 9345905"/>
                <a:gd name="connsiteY1230" fmla="*/ 625321 h 8601821"/>
                <a:gd name="connsiteX1231" fmla="*/ 1605557 w 9345905"/>
                <a:gd name="connsiteY1231" fmla="*/ 508474 h 8601821"/>
                <a:gd name="connsiteX1232" fmla="*/ 1601402 w 9345905"/>
                <a:gd name="connsiteY1232" fmla="*/ 471267 h 8601821"/>
                <a:gd name="connsiteX1233" fmla="*/ 1594515 w 9345905"/>
                <a:gd name="connsiteY1233" fmla="*/ 399381 h 8601821"/>
                <a:gd name="connsiteX1234" fmla="*/ 1594515 w 9345905"/>
                <a:gd name="connsiteY1234" fmla="*/ 331749 h 8601821"/>
                <a:gd name="connsiteX1235" fmla="*/ 1625074 w 9345905"/>
                <a:gd name="connsiteY1235" fmla="*/ 350549 h 8601821"/>
                <a:gd name="connsiteX1236" fmla="*/ 1699802 w 9345905"/>
                <a:gd name="connsiteY1236" fmla="*/ 434732 h 8601821"/>
                <a:gd name="connsiteX1237" fmla="*/ 1711286 w 9345905"/>
                <a:gd name="connsiteY1237" fmla="*/ 462709 h 8601821"/>
                <a:gd name="connsiteX1238" fmla="*/ 2064234 w 9345905"/>
                <a:gd name="connsiteY1238" fmla="*/ 492855 h 8601821"/>
                <a:gd name="connsiteX1239" fmla="*/ 2186645 w 9345905"/>
                <a:gd name="connsiteY1239" fmla="*/ 513359 h 8601821"/>
                <a:gd name="connsiteX1240" fmla="*/ 1931758 w 9345905"/>
                <a:gd name="connsiteY1240" fmla="*/ 507429 h 8601821"/>
                <a:gd name="connsiteX1241" fmla="*/ 1737793 w 9345905"/>
                <a:gd name="connsiteY1241" fmla="*/ 495902 h 8601821"/>
                <a:gd name="connsiteX1242" fmla="*/ 1710902 w 9345905"/>
                <a:gd name="connsiteY1242" fmla="*/ 495580 h 8601821"/>
                <a:gd name="connsiteX1243" fmla="*/ 1692811 w 9345905"/>
                <a:gd name="connsiteY1243" fmla="*/ 548166 h 8601821"/>
                <a:gd name="connsiteX1244" fmla="*/ 1673292 w 9345905"/>
                <a:gd name="connsiteY1244" fmla="*/ 606942 h 8601821"/>
                <a:gd name="connsiteX1245" fmla="*/ 1749213 w 9345905"/>
                <a:gd name="connsiteY1245" fmla="*/ 612798 h 8601821"/>
                <a:gd name="connsiteX1246" fmla="*/ 3509683 w 9345905"/>
                <a:gd name="connsiteY1246" fmla="*/ 619562 h 8601821"/>
                <a:gd name="connsiteX1247" fmla="*/ 5474356 w 9345905"/>
                <a:gd name="connsiteY1247" fmla="*/ 623780 h 8601821"/>
                <a:gd name="connsiteX1248" fmla="*/ 7072682 w 9345905"/>
                <a:gd name="connsiteY1248" fmla="*/ 568702 h 8601821"/>
                <a:gd name="connsiteX1249" fmla="*/ 7488167 w 9345905"/>
                <a:gd name="connsiteY1249" fmla="*/ 554930 h 8601821"/>
                <a:gd name="connsiteX1250" fmla="*/ 7474922 w 9345905"/>
                <a:gd name="connsiteY1250" fmla="*/ 518787 h 8601821"/>
                <a:gd name="connsiteX1251" fmla="*/ 7461567 w 9345905"/>
                <a:gd name="connsiteY1251" fmla="*/ 489938 h 8601821"/>
                <a:gd name="connsiteX1252" fmla="*/ 7321370 w 9345905"/>
                <a:gd name="connsiteY1252" fmla="*/ 493526 h 8601821"/>
                <a:gd name="connsiteX1253" fmla="*/ 5997237 w 9345905"/>
                <a:gd name="connsiteY1253" fmla="*/ 501092 h 8601821"/>
                <a:gd name="connsiteX1254" fmla="*/ 4408336 w 9345905"/>
                <a:gd name="connsiteY1254" fmla="*/ 526510 h 8601821"/>
                <a:gd name="connsiteX1255" fmla="*/ 3992900 w 9345905"/>
                <a:gd name="connsiteY1255" fmla="*/ 525816 h 8601821"/>
                <a:gd name="connsiteX1256" fmla="*/ 3766483 w 9345905"/>
                <a:gd name="connsiteY1256" fmla="*/ 519304 h 8601821"/>
                <a:gd name="connsiteX1257" fmla="*/ 3396919 w 9345905"/>
                <a:gd name="connsiteY1257" fmla="*/ 560806 h 8601821"/>
                <a:gd name="connsiteX1258" fmla="*/ 3259071 w 9345905"/>
                <a:gd name="connsiteY1258" fmla="*/ 569935 h 8601821"/>
                <a:gd name="connsiteX1259" fmla="*/ 3389207 w 9345905"/>
                <a:gd name="connsiteY1259" fmla="*/ 536205 h 8601821"/>
                <a:gd name="connsiteX1260" fmla="*/ 3942839 w 9345905"/>
                <a:gd name="connsiteY1260" fmla="*/ 498509 h 8601821"/>
                <a:gd name="connsiteX1261" fmla="*/ 4465721 w 9345905"/>
                <a:gd name="connsiteY1261" fmla="*/ 499017 h 8601821"/>
                <a:gd name="connsiteX1262" fmla="*/ 6030055 w 9345905"/>
                <a:gd name="connsiteY1262" fmla="*/ 476081 h 8601821"/>
                <a:gd name="connsiteX1263" fmla="*/ 7445216 w 9345905"/>
                <a:gd name="connsiteY1263" fmla="*/ 462065 h 8601821"/>
                <a:gd name="connsiteX1264" fmla="*/ 7468892 w 9345905"/>
                <a:gd name="connsiteY1264" fmla="*/ 424026 h 8601821"/>
                <a:gd name="connsiteX1265" fmla="*/ 7475080 w 9345905"/>
                <a:gd name="connsiteY1265" fmla="*/ 375446 h 8601821"/>
                <a:gd name="connsiteX1266" fmla="*/ 7476164 w 9345905"/>
                <a:gd name="connsiteY1266" fmla="*/ 360504 h 8601821"/>
                <a:gd name="connsiteX1267" fmla="*/ 7401908 w 9345905"/>
                <a:gd name="connsiteY1267" fmla="*/ 362028 h 8601821"/>
                <a:gd name="connsiteX1268" fmla="*/ 7102622 w 9345905"/>
                <a:gd name="connsiteY1268" fmla="*/ 368275 h 8601821"/>
                <a:gd name="connsiteX1269" fmla="*/ 5861939 w 9345905"/>
                <a:gd name="connsiteY1269" fmla="*/ 368022 h 8601821"/>
                <a:gd name="connsiteX1270" fmla="*/ 4651368 w 9345905"/>
                <a:gd name="connsiteY1270" fmla="*/ 369020 h 8601821"/>
                <a:gd name="connsiteX1271" fmla="*/ 4239869 w 9345905"/>
                <a:gd name="connsiteY1271" fmla="*/ 381423 h 8601821"/>
                <a:gd name="connsiteX1272" fmla="*/ 3986164 w 9345905"/>
                <a:gd name="connsiteY1272" fmla="*/ 393221 h 8601821"/>
                <a:gd name="connsiteX1273" fmla="*/ 3896438 w 9345905"/>
                <a:gd name="connsiteY1273" fmla="*/ 390491 h 8601821"/>
                <a:gd name="connsiteX1274" fmla="*/ 4276997 w 9345905"/>
                <a:gd name="connsiteY1274" fmla="*/ 356157 h 8601821"/>
                <a:gd name="connsiteX1275" fmla="*/ 4685402 w 9345905"/>
                <a:gd name="connsiteY1275" fmla="*/ 343772 h 8601821"/>
                <a:gd name="connsiteX1276" fmla="*/ 5480552 w 9345905"/>
                <a:gd name="connsiteY1276" fmla="*/ 342350 h 8601821"/>
                <a:gd name="connsiteX1277" fmla="*/ 7365416 w 9345905"/>
                <a:gd name="connsiteY1277" fmla="*/ 339789 h 8601821"/>
                <a:gd name="connsiteX1278" fmla="*/ 7495998 w 9345905"/>
                <a:gd name="connsiteY1278" fmla="*/ 334701 h 8601821"/>
                <a:gd name="connsiteX1279" fmla="*/ 7520820 w 9345905"/>
                <a:gd name="connsiteY1279" fmla="*/ 312277 h 8601821"/>
                <a:gd name="connsiteX1280" fmla="*/ 7577047 w 9345905"/>
                <a:gd name="connsiteY1280" fmla="*/ 279423 h 8601821"/>
                <a:gd name="connsiteX1281" fmla="*/ 7610575 w 9345905"/>
                <a:gd name="connsiteY1281" fmla="*/ 252353 h 8601821"/>
                <a:gd name="connsiteX1282" fmla="*/ 7613982 w 9345905"/>
                <a:gd name="connsiteY1282" fmla="*/ 291473 h 8601821"/>
                <a:gd name="connsiteX1283" fmla="*/ 7596546 w 9345905"/>
                <a:gd name="connsiteY1283" fmla="*/ 364900 h 8601821"/>
                <a:gd name="connsiteX1284" fmla="*/ 7591913 w 9345905"/>
                <a:gd name="connsiteY1284" fmla="*/ 551355 h 8601821"/>
                <a:gd name="connsiteX1285" fmla="*/ 7747022 w 9345905"/>
                <a:gd name="connsiteY1285" fmla="*/ 591915 h 8601821"/>
                <a:gd name="connsiteX1286" fmla="*/ 7840909 w 9345905"/>
                <a:gd name="connsiteY1286" fmla="*/ 501902 h 8601821"/>
                <a:gd name="connsiteX1287" fmla="*/ 7844146 w 9345905"/>
                <a:gd name="connsiteY1287" fmla="*/ 410045 h 8601821"/>
                <a:gd name="connsiteX1288" fmla="*/ 7829554 w 9345905"/>
                <a:gd name="connsiteY1288" fmla="*/ 292588 h 8601821"/>
                <a:gd name="connsiteX1289" fmla="*/ 7830028 w 9345905"/>
                <a:gd name="connsiteY1289" fmla="*/ 240294 h 8601821"/>
                <a:gd name="connsiteX1290" fmla="*/ 7832515 w 9345905"/>
                <a:gd name="connsiteY1290" fmla="*/ 281996 h 8601821"/>
                <a:gd name="connsiteX1291" fmla="*/ 7866809 w 9345905"/>
                <a:gd name="connsiteY1291" fmla="*/ 298784 h 8601821"/>
                <a:gd name="connsiteX1292" fmla="*/ 7901102 w 9345905"/>
                <a:gd name="connsiteY1292" fmla="*/ 315572 h 8601821"/>
                <a:gd name="connsiteX1293" fmla="*/ 8078476 w 9345905"/>
                <a:gd name="connsiteY1293" fmla="*/ 304591 h 8601821"/>
                <a:gd name="connsiteX1294" fmla="*/ 8456959 w 9345905"/>
                <a:gd name="connsiteY1294" fmla="*/ 275873 h 8601821"/>
                <a:gd name="connsiteX1295" fmla="*/ 8740477 w 9345905"/>
                <a:gd name="connsiteY1295" fmla="*/ 253839 h 8601821"/>
                <a:gd name="connsiteX1296" fmla="*/ 8817826 w 9345905"/>
                <a:gd name="connsiteY1296" fmla="*/ 244661 h 8601821"/>
                <a:gd name="connsiteX1297" fmla="*/ 8713787 w 9345905"/>
                <a:gd name="connsiteY1297" fmla="*/ 218893 h 8601821"/>
                <a:gd name="connsiteX1298" fmla="*/ 8662412 w 9345905"/>
                <a:gd name="connsiteY1298" fmla="*/ 162515 h 8601821"/>
                <a:gd name="connsiteX1299" fmla="*/ 8788013 w 9345905"/>
                <a:gd name="connsiteY1299" fmla="*/ 127328 h 8601821"/>
                <a:gd name="connsiteX1300" fmla="*/ 8894582 w 9345905"/>
                <a:gd name="connsiteY1300" fmla="*/ 98471 h 8601821"/>
                <a:gd name="connsiteX1301" fmla="*/ 8926897 w 9345905"/>
                <a:gd name="connsiteY1301" fmla="*/ 88740 h 8601821"/>
                <a:gd name="connsiteX1302" fmla="*/ 8948481 w 9345905"/>
                <a:gd name="connsiteY1302" fmla="*/ 107687 h 8601821"/>
                <a:gd name="connsiteX1303" fmla="*/ 9081940 w 9345905"/>
                <a:gd name="connsiteY1303" fmla="*/ 187865 h 8601821"/>
                <a:gd name="connsiteX1304" fmla="*/ 9156195 w 9345905"/>
                <a:gd name="connsiteY1304" fmla="*/ 248735 h 8601821"/>
                <a:gd name="connsiteX1305" fmla="*/ 9154337 w 9345905"/>
                <a:gd name="connsiteY1305" fmla="*/ 407100 h 8601821"/>
                <a:gd name="connsiteX1306" fmla="*/ 9031331 w 9345905"/>
                <a:gd name="connsiteY1306" fmla="*/ 520196 h 8601821"/>
                <a:gd name="connsiteX1307" fmla="*/ 8710663 w 9345905"/>
                <a:gd name="connsiteY1307" fmla="*/ 698206 h 8601821"/>
                <a:gd name="connsiteX1308" fmla="*/ 8518837 w 9345905"/>
                <a:gd name="connsiteY1308" fmla="*/ 845392 h 8601821"/>
                <a:gd name="connsiteX1309" fmla="*/ 8560466 w 9345905"/>
                <a:gd name="connsiteY1309" fmla="*/ 879863 h 8601821"/>
                <a:gd name="connsiteX1310" fmla="*/ 8709678 w 9345905"/>
                <a:gd name="connsiteY1310" fmla="*/ 1024518 h 8601821"/>
                <a:gd name="connsiteX1311" fmla="*/ 8741736 w 9345905"/>
                <a:gd name="connsiteY1311" fmla="*/ 1187207 h 8601821"/>
                <a:gd name="connsiteX1312" fmla="*/ 8683996 w 9345905"/>
                <a:gd name="connsiteY1312" fmla="*/ 1300151 h 8601821"/>
                <a:gd name="connsiteX1313" fmla="*/ 8542853 w 9345905"/>
                <a:gd name="connsiteY1313" fmla="*/ 1388597 h 8601821"/>
                <a:gd name="connsiteX1314" fmla="*/ 8495590 w 9345905"/>
                <a:gd name="connsiteY1314" fmla="*/ 1412864 h 8601821"/>
                <a:gd name="connsiteX1315" fmla="*/ 8516746 w 9345905"/>
                <a:gd name="connsiteY1315" fmla="*/ 1429851 h 8601821"/>
                <a:gd name="connsiteX1316" fmla="*/ 8729322 w 9345905"/>
                <a:gd name="connsiteY1316" fmla="*/ 1700969 h 8601821"/>
                <a:gd name="connsiteX1317" fmla="*/ 8733963 w 9345905"/>
                <a:gd name="connsiteY1317" fmla="*/ 1745913 h 8601821"/>
                <a:gd name="connsiteX1318" fmla="*/ 8788642 w 9345905"/>
                <a:gd name="connsiteY1318" fmla="*/ 1783707 h 8601821"/>
                <a:gd name="connsiteX1319" fmla="*/ 8966226 w 9345905"/>
                <a:gd name="connsiteY1319" fmla="*/ 1920995 h 8601821"/>
                <a:gd name="connsiteX1320" fmla="*/ 9112761 w 9345905"/>
                <a:gd name="connsiteY1320" fmla="*/ 2173874 h 8601821"/>
                <a:gd name="connsiteX1321" fmla="*/ 9080749 w 9345905"/>
                <a:gd name="connsiteY1321" fmla="*/ 2355227 h 8601821"/>
                <a:gd name="connsiteX1322" fmla="*/ 8974750 w 9345905"/>
                <a:gd name="connsiteY1322" fmla="*/ 2488766 h 8601821"/>
                <a:gd name="connsiteX1323" fmla="*/ 8676135 w 9345905"/>
                <a:gd name="connsiteY1323" fmla="*/ 2684851 h 8601821"/>
                <a:gd name="connsiteX1324" fmla="*/ 8212534 w 9345905"/>
                <a:gd name="connsiteY1324" fmla="*/ 2722628 h 8601821"/>
                <a:gd name="connsiteX1325" fmla="*/ 8082349 w 9345905"/>
                <a:gd name="connsiteY1325" fmla="*/ 2729341 h 8601821"/>
                <a:gd name="connsiteX1326" fmla="*/ 8023564 w 9345905"/>
                <a:gd name="connsiteY1326" fmla="*/ 2729833 h 8601821"/>
                <a:gd name="connsiteX1327" fmla="*/ 7562119 w 9345905"/>
                <a:gd name="connsiteY1327" fmla="*/ 2447497 h 8601821"/>
                <a:gd name="connsiteX1328" fmla="*/ 7564284 w 9345905"/>
                <a:gd name="connsiteY1328" fmla="*/ 2405737 h 8601821"/>
                <a:gd name="connsiteX1329" fmla="*/ 7564284 w 9345905"/>
                <a:gd name="connsiteY1329" fmla="*/ 2489256 h 8601821"/>
                <a:gd name="connsiteX1330" fmla="*/ 7562119 w 9345905"/>
                <a:gd name="connsiteY1330" fmla="*/ 2447497 h 8601821"/>
                <a:gd name="connsiteX1331" fmla="*/ 7776239 w 9345905"/>
                <a:gd name="connsiteY1331" fmla="*/ 2336136 h 8601821"/>
                <a:gd name="connsiteX1332" fmla="*/ 7783871 w 9345905"/>
                <a:gd name="connsiteY1332" fmla="*/ 2159815 h 8601821"/>
                <a:gd name="connsiteX1333" fmla="*/ 7682999 w 9345905"/>
                <a:gd name="connsiteY1333" fmla="*/ 2001492 h 8601821"/>
                <a:gd name="connsiteX1334" fmla="*/ 7606815 w 9345905"/>
                <a:gd name="connsiteY1334" fmla="*/ 1995166 h 8601821"/>
                <a:gd name="connsiteX1335" fmla="*/ 7518714 w 9345905"/>
                <a:gd name="connsiteY1335" fmla="*/ 2048897 h 8601821"/>
                <a:gd name="connsiteX1336" fmla="*/ 7498794 w 9345905"/>
                <a:gd name="connsiteY1336" fmla="*/ 2116743 h 8601821"/>
                <a:gd name="connsiteX1337" fmla="*/ 7538945 w 9345905"/>
                <a:gd name="connsiteY1337" fmla="*/ 2220722 h 8601821"/>
                <a:gd name="connsiteX1338" fmla="*/ 7559541 w 9345905"/>
                <a:gd name="connsiteY1338" fmla="*/ 2234055 h 8601821"/>
                <a:gd name="connsiteX1339" fmla="*/ 7559611 w 9345905"/>
                <a:gd name="connsiteY1339" fmla="*/ 2288554 h 8601821"/>
                <a:gd name="connsiteX1340" fmla="*/ 7553840 w 9345905"/>
                <a:gd name="connsiteY1340" fmla="*/ 2339439 h 8601821"/>
                <a:gd name="connsiteX1341" fmla="*/ 7413064 w 9345905"/>
                <a:gd name="connsiteY1341" fmla="*/ 2342100 h 8601821"/>
                <a:gd name="connsiteX1342" fmla="*/ 6875920 w 9345905"/>
                <a:gd name="connsiteY1342" fmla="*/ 2360853 h 8601821"/>
                <a:gd name="connsiteX1343" fmla="*/ 6232374 w 9345905"/>
                <a:gd name="connsiteY1343" fmla="*/ 2382466 h 8601821"/>
                <a:gd name="connsiteX1344" fmla="*/ 4840087 w 9345905"/>
                <a:gd name="connsiteY1344" fmla="*/ 2422954 h 8601821"/>
                <a:gd name="connsiteX1345" fmla="*/ 4227480 w 9345905"/>
                <a:gd name="connsiteY1345" fmla="*/ 2439003 h 8601821"/>
                <a:gd name="connsiteX1346" fmla="*/ 2702152 w 9345905"/>
                <a:gd name="connsiteY1346" fmla="*/ 2435239 h 8601821"/>
                <a:gd name="connsiteX1347" fmla="*/ 2024041 w 9345905"/>
                <a:gd name="connsiteY1347" fmla="*/ 2425156 h 8601821"/>
                <a:gd name="connsiteX1348" fmla="*/ 1602729 w 9345905"/>
                <a:gd name="connsiteY1348" fmla="*/ 2420759 h 8601821"/>
                <a:gd name="connsiteX1349" fmla="*/ 1574440 w 9345905"/>
                <a:gd name="connsiteY1349" fmla="*/ 2440218 h 8601821"/>
                <a:gd name="connsiteX1350" fmla="*/ 1546150 w 9345905"/>
                <a:gd name="connsiteY1350" fmla="*/ 2459677 h 8601821"/>
                <a:gd name="connsiteX1351" fmla="*/ 1539390 w 9345905"/>
                <a:gd name="connsiteY1351" fmla="*/ 2440290 h 8601821"/>
                <a:gd name="connsiteX1352" fmla="*/ 1547910 w 9345905"/>
                <a:gd name="connsiteY1352" fmla="*/ 2340031 h 8601821"/>
                <a:gd name="connsiteX1353" fmla="*/ 1503768 w 9345905"/>
                <a:gd name="connsiteY1353" fmla="*/ 2155758 h 8601821"/>
                <a:gd name="connsiteX1354" fmla="*/ 1351225 w 9345905"/>
                <a:gd name="connsiteY1354" fmla="*/ 2149737 h 8601821"/>
                <a:gd name="connsiteX1355" fmla="*/ 1286100 w 9345905"/>
                <a:gd name="connsiteY1355" fmla="*/ 2258879 h 8601821"/>
                <a:gd name="connsiteX1356" fmla="*/ 1315420 w 9345905"/>
                <a:gd name="connsiteY1356" fmla="*/ 2351029 h 8601821"/>
                <a:gd name="connsiteX1357" fmla="*/ 1328036 w 9345905"/>
                <a:gd name="connsiteY1357" fmla="*/ 2419068 h 8601821"/>
                <a:gd name="connsiteX1358" fmla="*/ 1322554 w 9345905"/>
                <a:gd name="connsiteY1358" fmla="*/ 2462785 h 8601821"/>
                <a:gd name="connsiteX1359" fmla="*/ 1284271 w 9345905"/>
                <a:gd name="connsiteY1359" fmla="*/ 2434337 h 8601821"/>
                <a:gd name="connsiteX1360" fmla="*/ 1251079 w 9345905"/>
                <a:gd name="connsiteY1360" fmla="*/ 2418439 h 8601821"/>
                <a:gd name="connsiteX1361" fmla="*/ 988092 w 9345905"/>
                <a:gd name="connsiteY1361" fmla="*/ 2423081 h 8601821"/>
                <a:gd name="connsiteX1362" fmla="*/ 461807 w 9345905"/>
                <a:gd name="connsiteY1362" fmla="*/ 2428328 h 8601821"/>
                <a:gd name="connsiteX1363" fmla="*/ 183659 w 9345905"/>
                <a:gd name="connsiteY1363" fmla="*/ 2410146 h 8601821"/>
                <a:gd name="connsiteX1364" fmla="*/ 704371 w 9345905"/>
                <a:gd name="connsiteY1364" fmla="*/ 2401895 h 8601821"/>
                <a:gd name="connsiteX1365" fmla="*/ 1230247 w 9345905"/>
                <a:gd name="connsiteY1365" fmla="*/ 2394399 h 8601821"/>
                <a:gd name="connsiteX1366" fmla="*/ 1219818 w 9345905"/>
                <a:gd name="connsiteY1366" fmla="*/ 2361393 h 8601821"/>
                <a:gd name="connsiteX1367" fmla="*/ 1196171 w 9345905"/>
                <a:gd name="connsiteY1367" fmla="*/ 2292096 h 8601821"/>
                <a:gd name="connsiteX1368" fmla="*/ 1188119 w 9345905"/>
                <a:gd name="connsiteY1368" fmla="*/ 2252613 h 8601821"/>
                <a:gd name="connsiteX1369" fmla="*/ 849871 w 9345905"/>
                <a:gd name="connsiteY1369" fmla="*/ 2251022 h 8601821"/>
                <a:gd name="connsiteX1370" fmla="*/ 511623 w 9345905"/>
                <a:gd name="connsiteY1370" fmla="*/ 2243654 h 8601821"/>
                <a:gd name="connsiteX1371" fmla="*/ 519358 w 9345905"/>
                <a:gd name="connsiteY1371" fmla="*/ 2232882 h 8601821"/>
                <a:gd name="connsiteX1372" fmla="*/ 860322 w 9345905"/>
                <a:gd name="connsiteY1372" fmla="*/ 2224783 h 8601821"/>
                <a:gd name="connsiteX1373" fmla="*/ 1193550 w 9345905"/>
                <a:gd name="connsiteY1373" fmla="*/ 2221688 h 8601821"/>
                <a:gd name="connsiteX1374" fmla="*/ 1202640 w 9345905"/>
                <a:gd name="connsiteY1374" fmla="*/ 2194798 h 8601821"/>
                <a:gd name="connsiteX1375" fmla="*/ 1208728 w 9345905"/>
                <a:gd name="connsiteY1375" fmla="*/ 2164905 h 8601821"/>
                <a:gd name="connsiteX1376" fmla="*/ 952009 w 9345905"/>
                <a:gd name="connsiteY1376" fmla="*/ 2157769 h 8601821"/>
                <a:gd name="connsiteX1377" fmla="*/ 694064 w 9345905"/>
                <a:gd name="connsiteY1377" fmla="*/ 2149407 h 8601821"/>
                <a:gd name="connsiteX1378" fmla="*/ 694521 w 9345905"/>
                <a:gd name="connsiteY1378" fmla="*/ 2137587 h 8601821"/>
                <a:gd name="connsiteX1379" fmla="*/ 963169 w 9345905"/>
                <a:gd name="connsiteY1379" fmla="*/ 2134073 h 8601821"/>
                <a:gd name="connsiteX1380" fmla="*/ 1227123 w 9345905"/>
                <a:gd name="connsiteY1380" fmla="*/ 2138149 h 8601821"/>
                <a:gd name="connsiteX1381" fmla="*/ 1244469 w 9345905"/>
                <a:gd name="connsiteY1381" fmla="*/ 2120048 h 8601821"/>
                <a:gd name="connsiteX1382" fmla="*/ 1635623 w 9345905"/>
                <a:gd name="connsiteY1382" fmla="*/ 2127914 h 8601821"/>
                <a:gd name="connsiteX1383" fmla="*/ 1655080 w 9345905"/>
                <a:gd name="connsiteY1383" fmla="*/ 2144355 h 8601821"/>
                <a:gd name="connsiteX1384" fmla="*/ 1883141 w 9345905"/>
                <a:gd name="connsiteY1384" fmla="*/ 2144355 h 8601821"/>
                <a:gd name="connsiteX1385" fmla="*/ 2429881 w 9345905"/>
                <a:gd name="connsiteY1385" fmla="*/ 2134981 h 8601821"/>
                <a:gd name="connsiteX1386" fmla="*/ 3450892 w 9345905"/>
                <a:gd name="connsiteY1386" fmla="*/ 2129645 h 8601821"/>
                <a:gd name="connsiteX1387" fmla="*/ 4666823 w 9345905"/>
                <a:gd name="connsiteY1387" fmla="*/ 2107385 h 8601821"/>
                <a:gd name="connsiteX1388" fmla="*/ 5570262 w 9345905"/>
                <a:gd name="connsiteY1388" fmla="*/ 2073279 h 8601821"/>
                <a:gd name="connsiteX1389" fmla="*/ 7176034 w 9345905"/>
                <a:gd name="connsiteY1389" fmla="*/ 1989545 h 8601821"/>
                <a:gd name="connsiteX1390" fmla="*/ 7349296 w 9345905"/>
                <a:gd name="connsiteY1390" fmla="*/ 1974623 h 8601821"/>
                <a:gd name="connsiteX1391" fmla="*/ 7503995 w 9345905"/>
                <a:gd name="connsiteY1391" fmla="*/ 1948965 h 8601821"/>
                <a:gd name="connsiteX1392" fmla="*/ 7736061 w 9345905"/>
                <a:gd name="connsiteY1392" fmla="*/ 1937015 h 8601821"/>
                <a:gd name="connsiteX1393" fmla="*/ 7947239 w 9345905"/>
                <a:gd name="connsiteY1393" fmla="*/ 1941032 h 8601821"/>
                <a:gd name="connsiteX1394" fmla="*/ 8276579 w 9345905"/>
                <a:gd name="connsiteY1394" fmla="*/ 1930163 h 8601821"/>
                <a:gd name="connsiteX1395" fmla="*/ 8443577 w 9345905"/>
                <a:gd name="connsiteY1395" fmla="*/ 1937782 h 8601821"/>
                <a:gd name="connsiteX1396" fmla="*/ 8265036 w 9345905"/>
                <a:gd name="connsiteY1396" fmla="*/ 1954047 h 8601821"/>
                <a:gd name="connsiteX1397" fmla="*/ 7839725 w 9345905"/>
                <a:gd name="connsiteY1397" fmla="*/ 1973759 h 8601821"/>
                <a:gd name="connsiteX1398" fmla="*/ 7855270 w 9345905"/>
                <a:gd name="connsiteY1398" fmla="*/ 1997602 h 8601821"/>
                <a:gd name="connsiteX1399" fmla="*/ 7893836 w 9345905"/>
                <a:gd name="connsiteY1399" fmla="*/ 2082015 h 8601821"/>
                <a:gd name="connsiteX1400" fmla="*/ 7899981 w 9345905"/>
                <a:gd name="connsiteY1400" fmla="*/ 2104205 h 8601821"/>
                <a:gd name="connsiteX1401" fmla="*/ 8025287 w 9345905"/>
                <a:gd name="connsiteY1401" fmla="*/ 2098589 h 8601821"/>
                <a:gd name="connsiteX1402" fmla="*/ 8386858 w 9345905"/>
                <a:gd name="connsiteY1402" fmla="*/ 2078503 h 8601821"/>
                <a:gd name="connsiteX1403" fmla="*/ 8141001 w 9345905"/>
                <a:gd name="connsiteY1403" fmla="*/ 2114255 h 8601821"/>
                <a:gd name="connsiteX1404" fmla="*/ 7897253 w 9345905"/>
                <a:gd name="connsiteY1404" fmla="*/ 2134184 h 8601821"/>
                <a:gd name="connsiteX1405" fmla="*/ 7881239 w 9345905"/>
                <a:gd name="connsiteY1405" fmla="*/ 2161025 h 8601821"/>
                <a:gd name="connsiteX1406" fmla="*/ 7820891 w 9345905"/>
                <a:gd name="connsiteY1406" fmla="*/ 2269613 h 8601821"/>
                <a:gd name="connsiteX1407" fmla="*/ 7801918 w 9345905"/>
                <a:gd name="connsiteY1407" fmla="*/ 2295889 h 8601821"/>
                <a:gd name="connsiteX1408" fmla="*/ 7909805 w 9345905"/>
                <a:gd name="connsiteY1408" fmla="*/ 2293192 h 8601821"/>
                <a:gd name="connsiteX1409" fmla="*/ 8161466 w 9345905"/>
                <a:gd name="connsiteY1409" fmla="*/ 2282990 h 8601821"/>
                <a:gd name="connsiteX1410" fmla="*/ 8308429 w 9345905"/>
                <a:gd name="connsiteY1410" fmla="*/ 2288777 h 8601821"/>
                <a:gd name="connsiteX1411" fmla="*/ 8294506 w 9345905"/>
                <a:gd name="connsiteY1411" fmla="*/ 2301574 h 8601821"/>
                <a:gd name="connsiteX1412" fmla="*/ 8057817 w 9345905"/>
                <a:gd name="connsiteY1412" fmla="*/ 2311379 h 8601821"/>
                <a:gd name="connsiteX1413" fmla="*/ 7808925 w 9345905"/>
                <a:gd name="connsiteY1413" fmla="*/ 2321990 h 8601821"/>
                <a:gd name="connsiteX1414" fmla="*/ 7782801 w 9345905"/>
                <a:gd name="connsiteY1414" fmla="*/ 2325492 h 8601821"/>
                <a:gd name="connsiteX1415" fmla="*/ 7781046 w 9345905"/>
                <a:gd name="connsiteY1415" fmla="*/ 2406650 h 8601821"/>
                <a:gd name="connsiteX1416" fmla="*/ 7776232 w 9345905"/>
                <a:gd name="connsiteY1416" fmla="*/ 2336232 h 8601821"/>
                <a:gd name="connsiteX1417" fmla="*/ 4280085 w 9345905"/>
                <a:gd name="connsiteY1417" fmla="*/ 2413566 h 8601821"/>
                <a:gd name="connsiteX1418" fmla="*/ 5025733 w 9345905"/>
                <a:gd name="connsiteY1418" fmla="*/ 2394972 h 8601821"/>
                <a:gd name="connsiteX1419" fmla="*/ 6247851 w 9345905"/>
                <a:gd name="connsiteY1419" fmla="*/ 2357825 h 8601821"/>
                <a:gd name="connsiteX1420" fmla="*/ 6906867 w 9345905"/>
                <a:gd name="connsiteY1420" fmla="*/ 2336328 h 8601821"/>
                <a:gd name="connsiteX1421" fmla="*/ 7489711 w 9345905"/>
                <a:gd name="connsiteY1421" fmla="*/ 2313932 h 8601821"/>
                <a:gd name="connsiteX1422" fmla="*/ 7515639 w 9345905"/>
                <a:gd name="connsiteY1422" fmla="*/ 2310743 h 8601821"/>
                <a:gd name="connsiteX1423" fmla="*/ 7473671 w 9345905"/>
                <a:gd name="connsiteY1423" fmla="*/ 2269306 h 8601821"/>
                <a:gd name="connsiteX1424" fmla="*/ 7420603 w 9345905"/>
                <a:gd name="connsiteY1424" fmla="*/ 2198481 h 8601821"/>
                <a:gd name="connsiteX1425" fmla="*/ 7259580 w 9345905"/>
                <a:gd name="connsiteY1425" fmla="*/ 2175066 h 8601821"/>
                <a:gd name="connsiteX1426" fmla="*/ 6566530 w 9345905"/>
                <a:gd name="connsiteY1426" fmla="*/ 2200139 h 8601821"/>
                <a:gd name="connsiteX1427" fmla="*/ 5851823 w 9345905"/>
                <a:gd name="connsiteY1427" fmla="*/ 2221852 h 8601821"/>
                <a:gd name="connsiteX1428" fmla="*/ 5174243 w 9345905"/>
                <a:gd name="connsiteY1428" fmla="*/ 2244111 h 8601821"/>
                <a:gd name="connsiteX1429" fmla="*/ 2258536 w 9345905"/>
                <a:gd name="connsiteY1429" fmla="*/ 2257212 h 8601821"/>
                <a:gd name="connsiteX1430" fmla="*/ 1681873 w 9345905"/>
                <a:gd name="connsiteY1430" fmla="*/ 2256230 h 8601821"/>
                <a:gd name="connsiteX1431" fmla="*/ 1671683 w 9345905"/>
                <a:gd name="connsiteY1431" fmla="*/ 2291274 h 8601821"/>
                <a:gd name="connsiteX1432" fmla="*/ 1646569 w 9345905"/>
                <a:gd name="connsiteY1432" fmla="*/ 2355764 h 8601821"/>
                <a:gd name="connsiteX1433" fmla="*/ 1631644 w 9345905"/>
                <a:gd name="connsiteY1433" fmla="*/ 2391603 h 8601821"/>
                <a:gd name="connsiteX1434" fmla="*/ 1787890 w 9345905"/>
                <a:gd name="connsiteY1434" fmla="*/ 2397991 h 8601821"/>
                <a:gd name="connsiteX1435" fmla="*/ 2306130 w 9345905"/>
                <a:gd name="connsiteY1435" fmla="*/ 2404617 h 8601821"/>
                <a:gd name="connsiteX1436" fmla="*/ 2928019 w 9345905"/>
                <a:gd name="connsiteY1436" fmla="*/ 2415990 h 8601821"/>
                <a:gd name="connsiteX1437" fmla="*/ 4280084 w 9345905"/>
                <a:gd name="connsiteY1437" fmla="*/ 2413558 h 8601821"/>
                <a:gd name="connsiteX1438" fmla="*/ 4143950 w 9345905"/>
                <a:gd name="connsiteY1438" fmla="*/ 2228121 h 8601821"/>
                <a:gd name="connsiteX1439" fmla="*/ 5223746 w 9345905"/>
                <a:gd name="connsiteY1439" fmla="*/ 2219735 h 8601821"/>
                <a:gd name="connsiteX1440" fmla="*/ 6486087 w 9345905"/>
                <a:gd name="connsiteY1440" fmla="*/ 2178462 h 8601821"/>
                <a:gd name="connsiteX1441" fmla="*/ 7360121 w 9345905"/>
                <a:gd name="connsiteY1441" fmla="*/ 2145385 h 8601821"/>
                <a:gd name="connsiteX1442" fmla="*/ 7401902 w 9345905"/>
                <a:gd name="connsiteY1442" fmla="*/ 2141253 h 8601821"/>
                <a:gd name="connsiteX1443" fmla="*/ 7406140 w 9345905"/>
                <a:gd name="connsiteY1443" fmla="*/ 2102844 h 8601821"/>
                <a:gd name="connsiteX1444" fmla="*/ 7423157 w 9345905"/>
                <a:gd name="connsiteY1444" fmla="*/ 2035550 h 8601821"/>
                <a:gd name="connsiteX1445" fmla="*/ 7435936 w 9345905"/>
                <a:gd name="connsiteY1445" fmla="*/ 2000354 h 8601821"/>
                <a:gd name="connsiteX1446" fmla="*/ 7138915 w 9345905"/>
                <a:gd name="connsiteY1446" fmla="*/ 2017559 h 8601821"/>
                <a:gd name="connsiteX1447" fmla="*/ 5669278 w 9345905"/>
                <a:gd name="connsiteY1447" fmla="*/ 2094894 h 8601821"/>
                <a:gd name="connsiteX1448" fmla="*/ 4707053 w 9345905"/>
                <a:gd name="connsiteY1448" fmla="*/ 2128797 h 8601821"/>
                <a:gd name="connsiteX1449" fmla="*/ 3379739 w 9345905"/>
                <a:gd name="connsiteY1449" fmla="*/ 2153858 h 8601821"/>
                <a:gd name="connsiteX1450" fmla="*/ 2383480 w 9345905"/>
                <a:gd name="connsiteY1450" fmla="*/ 2159382 h 8601821"/>
                <a:gd name="connsiteX1451" fmla="*/ 1899273 w 9345905"/>
                <a:gd name="connsiteY1451" fmla="*/ 2169057 h 8601821"/>
                <a:gd name="connsiteX1452" fmla="*/ 1680386 w 9345905"/>
                <a:gd name="connsiteY1452" fmla="*/ 2209306 h 8601821"/>
                <a:gd name="connsiteX1453" fmla="*/ 1684348 w 9345905"/>
                <a:gd name="connsiteY1453" fmla="*/ 2227868 h 8601821"/>
                <a:gd name="connsiteX1454" fmla="*/ 1801866 w 9345905"/>
                <a:gd name="connsiteY1454" fmla="*/ 2231661 h 8601821"/>
                <a:gd name="connsiteX1455" fmla="*/ 2596964 w 9345905"/>
                <a:gd name="connsiteY1455" fmla="*/ 2232151 h 8601821"/>
                <a:gd name="connsiteX1456" fmla="*/ 4143950 w 9345905"/>
                <a:gd name="connsiteY1456" fmla="*/ 2228111 h 8601821"/>
                <a:gd name="connsiteX1457" fmla="*/ 8532361 w 9345905"/>
                <a:gd name="connsiteY1457" fmla="*/ 2077867 h 8601821"/>
                <a:gd name="connsiteX1458" fmla="*/ 8620999 w 9345905"/>
                <a:gd name="connsiteY1458" fmla="*/ 2062320 h 8601821"/>
                <a:gd name="connsiteX1459" fmla="*/ 8851362 w 9345905"/>
                <a:gd name="connsiteY1459" fmla="*/ 2068332 h 8601821"/>
                <a:gd name="connsiteX1460" fmla="*/ 8677706 w 9345905"/>
                <a:gd name="connsiteY1460" fmla="*/ 2085208 h 8601821"/>
                <a:gd name="connsiteX1461" fmla="*/ 8532361 w 9345905"/>
                <a:gd name="connsiteY1461" fmla="*/ 2077869 h 8601821"/>
                <a:gd name="connsiteX1462" fmla="*/ 3853117 w 9345905"/>
                <a:gd name="connsiteY1462" fmla="*/ 1995433 h 8601821"/>
                <a:gd name="connsiteX1463" fmla="*/ 3113658 w 9345905"/>
                <a:gd name="connsiteY1463" fmla="*/ 1977713 h 8601821"/>
                <a:gd name="connsiteX1464" fmla="*/ 2337071 w 9345905"/>
                <a:gd name="connsiteY1464" fmla="*/ 1957644 h 8601821"/>
                <a:gd name="connsiteX1465" fmla="*/ 1096388 w 9345905"/>
                <a:gd name="connsiteY1465" fmla="*/ 1954259 h 8601821"/>
                <a:gd name="connsiteX1466" fmla="*/ 901468 w 9345905"/>
                <a:gd name="connsiteY1466" fmla="*/ 1946106 h 8601821"/>
                <a:gd name="connsiteX1467" fmla="*/ 2101929 w 9345905"/>
                <a:gd name="connsiteY1467" fmla="*/ 1927391 h 8601821"/>
                <a:gd name="connsiteX1468" fmla="*/ 3064154 w 9345905"/>
                <a:gd name="connsiteY1468" fmla="*/ 1952611 h 8601821"/>
                <a:gd name="connsiteX1469" fmla="*/ 3828365 w 9345905"/>
                <a:gd name="connsiteY1469" fmla="*/ 1971608 h 8601821"/>
                <a:gd name="connsiteX1470" fmla="*/ 4860616 w 9345905"/>
                <a:gd name="connsiteY1470" fmla="*/ 1964810 h 8601821"/>
                <a:gd name="connsiteX1471" fmla="*/ 5293771 w 9345905"/>
                <a:gd name="connsiteY1471" fmla="*/ 1952602 h 8601821"/>
                <a:gd name="connsiteX1472" fmla="*/ 6900679 w 9345905"/>
                <a:gd name="connsiteY1472" fmla="*/ 1869074 h 8601821"/>
                <a:gd name="connsiteX1473" fmla="*/ 8491235 w 9345905"/>
                <a:gd name="connsiteY1473" fmla="*/ 1804488 h 8601821"/>
                <a:gd name="connsiteX1474" fmla="*/ 8491929 w 9345905"/>
                <a:gd name="connsiteY1474" fmla="*/ 1814473 h 8601821"/>
                <a:gd name="connsiteX1475" fmla="*/ 8291748 w 9345905"/>
                <a:gd name="connsiteY1475" fmla="*/ 1823093 h 8601821"/>
                <a:gd name="connsiteX1476" fmla="*/ 6758356 w 9345905"/>
                <a:gd name="connsiteY1476" fmla="*/ 1903017 h 8601821"/>
                <a:gd name="connsiteX1477" fmla="*/ 5496016 w 9345905"/>
                <a:gd name="connsiteY1477" fmla="*/ 1971134 h 8601821"/>
                <a:gd name="connsiteX1478" fmla="*/ 4666831 w 9345905"/>
                <a:gd name="connsiteY1478" fmla="*/ 1995772 h 8601821"/>
                <a:gd name="connsiteX1479" fmla="*/ 3853117 w 9345905"/>
                <a:gd name="connsiteY1479" fmla="*/ 1995417 h 8601821"/>
                <a:gd name="connsiteX1480" fmla="*/ 8594629 w 9345905"/>
                <a:gd name="connsiteY1480" fmla="*/ 1948447 h 8601821"/>
                <a:gd name="connsiteX1481" fmla="*/ 8586893 w 9345905"/>
                <a:gd name="connsiteY1481" fmla="*/ 1936577 h 8601821"/>
                <a:gd name="connsiteX1482" fmla="*/ 8617467 w 9345905"/>
                <a:gd name="connsiteY1482" fmla="*/ 1927813 h 8601821"/>
                <a:gd name="connsiteX1483" fmla="*/ 8650420 w 9345905"/>
                <a:gd name="connsiteY1483" fmla="*/ 1942039 h 8601821"/>
                <a:gd name="connsiteX1484" fmla="*/ 8594628 w 9345905"/>
                <a:gd name="connsiteY1484" fmla="*/ 1948447 h 8601821"/>
                <a:gd name="connsiteX1485" fmla="*/ 4747275 w 9345905"/>
                <a:gd name="connsiteY1485" fmla="*/ 1815946 h 8601821"/>
                <a:gd name="connsiteX1486" fmla="*/ 4468817 w 9345905"/>
                <a:gd name="connsiteY1486" fmla="*/ 1804603 h 8601821"/>
                <a:gd name="connsiteX1487" fmla="*/ 3859305 w 9345905"/>
                <a:gd name="connsiteY1487" fmla="*/ 1791735 h 8601821"/>
                <a:gd name="connsiteX1488" fmla="*/ 2692877 w 9345905"/>
                <a:gd name="connsiteY1488" fmla="*/ 1757811 h 8601821"/>
                <a:gd name="connsiteX1489" fmla="*/ 1910102 w 9345905"/>
                <a:gd name="connsiteY1489" fmla="*/ 1730035 h 8601821"/>
                <a:gd name="connsiteX1490" fmla="*/ 1278932 w 9345905"/>
                <a:gd name="connsiteY1490" fmla="*/ 1751594 h 8601821"/>
                <a:gd name="connsiteX1491" fmla="*/ 920168 w 9345905"/>
                <a:gd name="connsiteY1491" fmla="*/ 1762459 h 8601821"/>
                <a:gd name="connsiteX1492" fmla="*/ 741999 w 9345905"/>
                <a:gd name="connsiteY1492" fmla="*/ 1754012 h 8601821"/>
                <a:gd name="connsiteX1493" fmla="*/ 930595 w 9345905"/>
                <a:gd name="connsiteY1493" fmla="*/ 1740266 h 8601821"/>
                <a:gd name="connsiteX1494" fmla="*/ 1294402 w 9345905"/>
                <a:gd name="connsiteY1494" fmla="*/ 1726989 h 8601821"/>
                <a:gd name="connsiteX1495" fmla="*/ 2677407 w 9345905"/>
                <a:gd name="connsiteY1495" fmla="*/ 1732894 h 8601821"/>
                <a:gd name="connsiteX1496" fmla="*/ 3822177 w 9345905"/>
                <a:gd name="connsiteY1496" fmla="*/ 1767115 h 8601821"/>
                <a:gd name="connsiteX1497" fmla="*/ 4592576 w 9345905"/>
                <a:gd name="connsiteY1497" fmla="*/ 1785548 h 8601821"/>
                <a:gd name="connsiteX1498" fmla="*/ 5106175 w 9345905"/>
                <a:gd name="connsiteY1498" fmla="*/ 1797769 h 8601821"/>
                <a:gd name="connsiteX1499" fmla="*/ 6003427 w 9345905"/>
                <a:gd name="connsiteY1499" fmla="*/ 1748530 h 8601821"/>
                <a:gd name="connsiteX1500" fmla="*/ 7287426 w 9345905"/>
                <a:gd name="connsiteY1500" fmla="*/ 1695663 h 8601821"/>
                <a:gd name="connsiteX1501" fmla="*/ 8060918 w 9345905"/>
                <a:gd name="connsiteY1501" fmla="*/ 1686848 h 8601821"/>
                <a:gd name="connsiteX1502" fmla="*/ 8512638 w 9345905"/>
                <a:gd name="connsiteY1502" fmla="*/ 1689240 h 8601821"/>
                <a:gd name="connsiteX1503" fmla="*/ 8486339 w 9345905"/>
                <a:gd name="connsiteY1503" fmla="*/ 1701359 h 8601821"/>
                <a:gd name="connsiteX1504" fmla="*/ 7389527 w 9345905"/>
                <a:gd name="connsiteY1504" fmla="*/ 1717369 h 8601821"/>
                <a:gd name="connsiteX1505" fmla="*/ 6037461 w 9345905"/>
                <a:gd name="connsiteY1505" fmla="*/ 1770025 h 8601821"/>
                <a:gd name="connsiteX1506" fmla="*/ 5406291 w 9345905"/>
                <a:gd name="connsiteY1506" fmla="*/ 1816377 h 8601821"/>
                <a:gd name="connsiteX1507" fmla="*/ 4747275 w 9345905"/>
                <a:gd name="connsiteY1507" fmla="*/ 1815936 h 8601821"/>
                <a:gd name="connsiteX1508" fmla="*/ 3973782 w 9345905"/>
                <a:gd name="connsiteY1508" fmla="*/ 1648801 h 8601821"/>
                <a:gd name="connsiteX1509" fmla="*/ 3568471 w 9345905"/>
                <a:gd name="connsiteY1509" fmla="*/ 1633202 h 8601821"/>
                <a:gd name="connsiteX1510" fmla="*/ 2166902 w 9345905"/>
                <a:gd name="connsiteY1510" fmla="*/ 1621316 h 8601821"/>
                <a:gd name="connsiteX1511" fmla="*/ 873622 w 9345905"/>
                <a:gd name="connsiteY1511" fmla="*/ 1616220 h 8601821"/>
                <a:gd name="connsiteX1512" fmla="*/ 716139 w 9345905"/>
                <a:gd name="connsiteY1512" fmla="*/ 1612284 h 8601821"/>
                <a:gd name="connsiteX1513" fmla="*/ 714903 w 9345905"/>
                <a:gd name="connsiteY1513" fmla="*/ 1604557 h 8601821"/>
                <a:gd name="connsiteX1514" fmla="*/ 1884115 w 9345905"/>
                <a:gd name="connsiteY1514" fmla="*/ 1595905 h 8601821"/>
                <a:gd name="connsiteX1515" fmla="*/ 3710796 w 9345905"/>
                <a:gd name="connsiteY1515" fmla="*/ 1615774 h 8601821"/>
                <a:gd name="connsiteX1516" fmla="*/ 5075238 w 9345905"/>
                <a:gd name="connsiteY1516" fmla="*/ 1609230 h 8601821"/>
                <a:gd name="connsiteX1517" fmla="*/ 5486736 w 9345905"/>
                <a:gd name="connsiteY1517" fmla="*/ 1590680 h 8601821"/>
                <a:gd name="connsiteX1518" fmla="*/ 6000335 w 9345905"/>
                <a:gd name="connsiteY1518" fmla="*/ 1568838 h 8601821"/>
                <a:gd name="connsiteX1519" fmla="*/ 6820238 w 9345905"/>
                <a:gd name="connsiteY1519" fmla="*/ 1541207 h 8601821"/>
                <a:gd name="connsiteX1520" fmla="*/ 7550415 w 9345905"/>
                <a:gd name="connsiteY1520" fmla="*/ 1519711 h 8601821"/>
                <a:gd name="connsiteX1521" fmla="*/ 8008178 w 9345905"/>
                <a:gd name="connsiteY1521" fmla="*/ 1513070 h 8601821"/>
                <a:gd name="connsiteX1522" fmla="*/ 8006045 w 9345905"/>
                <a:gd name="connsiteY1522" fmla="*/ 1525173 h 8601821"/>
                <a:gd name="connsiteX1523" fmla="*/ 7756187 w 9345905"/>
                <a:gd name="connsiteY1523" fmla="*/ 1537135 h 8601821"/>
                <a:gd name="connsiteX1524" fmla="*/ 7234829 w 9345905"/>
                <a:gd name="connsiteY1524" fmla="*/ 1553577 h 8601821"/>
                <a:gd name="connsiteX1525" fmla="*/ 6687196 w 9345905"/>
                <a:gd name="connsiteY1525" fmla="*/ 1568975 h 8601821"/>
                <a:gd name="connsiteX1526" fmla="*/ 6133375 w 9345905"/>
                <a:gd name="connsiteY1526" fmla="*/ 1587695 h 8601821"/>
                <a:gd name="connsiteX1527" fmla="*/ 5613588 w 9345905"/>
                <a:gd name="connsiteY1527" fmla="*/ 1609210 h 8601821"/>
                <a:gd name="connsiteX1528" fmla="*/ 5124741 w 9345905"/>
                <a:gd name="connsiteY1528" fmla="*/ 1630895 h 8601821"/>
                <a:gd name="connsiteX1529" fmla="*/ 3973783 w 9345905"/>
                <a:gd name="connsiteY1529" fmla="*/ 1648804 h 8601821"/>
                <a:gd name="connsiteX1530" fmla="*/ 4493569 w 9345905"/>
                <a:gd name="connsiteY1530" fmla="*/ 1510058 h 8601821"/>
                <a:gd name="connsiteX1531" fmla="*/ 4208076 w 9345905"/>
                <a:gd name="connsiteY1531" fmla="*/ 1461389 h 8601821"/>
                <a:gd name="connsiteX1532" fmla="*/ 3815989 w 9345905"/>
                <a:gd name="connsiteY1532" fmla="*/ 1420766 h 8601821"/>
                <a:gd name="connsiteX1533" fmla="*/ 2389668 w 9345905"/>
                <a:gd name="connsiteY1533" fmla="*/ 1425175 h 8601821"/>
                <a:gd name="connsiteX1534" fmla="*/ 1056176 w 9345905"/>
                <a:gd name="connsiteY1534" fmla="*/ 1427926 h 8601821"/>
                <a:gd name="connsiteX1535" fmla="*/ 1063923 w 9345905"/>
                <a:gd name="connsiteY1535" fmla="*/ 1417756 h 8601821"/>
                <a:gd name="connsiteX1536" fmla="*/ 2686689 w 9345905"/>
                <a:gd name="connsiteY1536" fmla="*/ 1401069 h 8601821"/>
                <a:gd name="connsiteX1537" fmla="*/ 4032567 w 9345905"/>
                <a:gd name="connsiteY1537" fmla="*/ 1407360 h 8601821"/>
                <a:gd name="connsiteX1538" fmla="*/ 4270803 w 9345905"/>
                <a:gd name="connsiteY1538" fmla="*/ 1447641 h 8601821"/>
                <a:gd name="connsiteX1539" fmla="*/ 4563387 w 9345905"/>
                <a:gd name="connsiteY1539" fmla="*/ 1490706 h 8601821"/>
                <a:gd name="connsiteX1540" fmla="*/ 4662571 w 9345905"/>
                <a:gd name="connsiteY1540" fmla="*/ 1508661 h 8601821"/>
                <a:gd name="connsiteX1541" fmla="*/ 4610046 w 9345905"/>
                <a:gd name="connsiteY1541" fmla="*/ 1518794 h 8601821"/>
                <a:gd name="connsiteX1542" fmla="*/ 4493569 w 9345905"/>
                <a:gd name="connsiteY1542" fmla="*/ 1510058 h 8601821"/>
                <a:gd name="connsiteX1543" fmla="*/ 5279438 w 9345905"/>
                <a:gd name="connsiteY1543" fmla="*/ 1482190 h 8601821"/>
                <a:gd name="connsiteX1544" fmla="*/ 4526401 w 9345905"/>
                <a:gd name="connsiteY1544" fmla="*/ 1374021 h 8601821"/>
                <a:gd name="connsiteX1545" fmla="*/ 3806707 w 9345905"/>
                <a:gd name="connsiteY1545" fmla="*/ 1278034 h 8601821"/>
                <a:gd name="connsiteX1546" fmla="*/ 1761592 w 9345905"/>
                <a:gd name="connsiteY1546" fmla="*/ 1281284 h 8601821"/>
                <a:gd name="connsiteX1547" fmla="*/ 774615 w 9345905"/>
                <a:gd name="connsiteY1547" fmla="*/ 1266480 h 8601821"/>
                <a:gd name="connsiteX1548" fmla="*/ 1609987 w 9345905"/>
                <a:gd name="connsiteY1548" fmla="*/ 1255004 h 8601821"/>
                <a:gd name="connsiteX1549" fmla="*/ 3896432 w 9345905"/>
                <a:gd name="connsiteY1549" fmla="*/ 1258455 h 8601821"/>
                <a:gd name="connsiteX1550" fmla="*/ 4530619 w 9345905"/>
                <a:gd name="connsiteY1550" fmla="*/ 1350095 h 8601821"/>
                <a:gd name="connsiteX1551" fmla="*/ 5124739 w 9345905"/>
                <a:gd name="connsiteY1551" fmla="*/ 1445155 h 8601821"/>
                <a:gd name="connsiteX1552" fmla="*/ 5641433 w 9345905"/>
                <a:gd name="connsiteY1552" fmla="*/ 1457670 h 8601821"/>
                <a:gd name="connsiteX1553" fmla="*/ 6476805 w 9345905"/>
                <a:gd name="connsiteY1553" fmla="*/ 1380153 h 8601821"/>
                <a:gd name="connsiteX1554" fmla="*/ 6962559 w 9345905"/>
                <a:gd name="connsiteY1554" fmla="*/ 1315640 h 8601821"/>
                <a:gd name="connsiteX1555" fmla="*/ 7652514 w 9345905"/>
                <a:gd name="connsiteY1555" fmla="*/ 1207896 h 8601821"/>
                <a:gd name="connsiteX1556" fmla="*/ 7847434 w 9345905"/>
                <a:gd name="connsiteY1556" fmla="*/ 1173210 h 8601821"/>
                <a:gd name="connsiteX1557" fmla="*/ 8356070 w 9345905"/>
                <a:gd name="connsiteY1557" fmla="*/ 1135292 h 8601821"/>
                <a:gd name="connsiteX1558" fmla="*/ 8516009 w 9345905"/>
                <a:gd name="connsiteY1558" fmla="*/ 1136138 h 8601821"/>
                <a:gd name="connsiteX1559" fmla="*/ 8514790 w 9345905"/>
                <a:gd name="connsiteY1559" fmla="*/ 1149103 h 8601821"/>
                <a:gd name="connsiteX1560" fmla="*/ 8463140 w 9345905"/>
                <a:gd name="connsiteY1560" fmla="*/ 1154049 h 8601821"/>
                <a:gd name="connsiteX1561" fmla="*/ 7867566 w 9345905"/>
                <a:gd name="connsiteY1561" fmla="*/ 1195039 h 8601821"/>
                <a:gd name="connsiteX1562" fmla="*/ 7658708 w 9345905"/>
                <a:gd name="connsiteY1562" fmla="*/ 1232026 h 8601821"/>
                <a:gd name="connsiteX1563" fmla="*/ 6894497 w 9345905"/>
                <a:gd name="connsiteY1563" fmla="*/ 1349111 h 8601821"/>
                <a:gd name="connsiteX1564" fmla="*/ 6501372 w 9345905"/>
                <a:gd name="connsiteY1564" fmla="*/ 1401503 h 8601821"/>
                <a:gd name="connsiteX1565" fmla="*/ 5279443 w 9345905"/>
                <a:gd name="connsiteY1565" fmla="*/ 1482188 h 8601821"/>
                <a:gd name="connsiteX1566" fmla="*/ 7324553 w 9345905"/>
                <a:gd name="connsiteY1566" fmla="*/ 1420866 h 8601821"/>
                <a:gd name="connsiteX1567" fmla="*/ 7330485 w 9345905"/>
                <a:gd name="connsiteY1567" fmla="*/ 1411380 h 8601821"/>
                <a:gd name="connsiteX1568" fmla="*/ 7486731 w 9345905"/>
                <a:gd name="connsiteY1568" fmla="*/ 1389485 h 8601821"/>
                <a:gd name="connsiteX1569" fmla="*/ 7782461 w 9345905"/>
                <a:gd name="connsiteY1569" fmla="*/ 1349965 h 8601821"/>
                <a:gd name="connsiteX1570" fmla="*/ 8002133 w 9345905"/>
                <a:gd name="connsiteY1570" fmla="*/ 1321950 h 8601821"/>
                <a:gd name="connsiteX1571" fmla="*/ 8384980 w 9345905"/>
                <a:gd name="connsiteY1571" fmla="*/ 1309013 h 8601821"/>
                <a:gd name="connsiteX1572" fmla="*/ 8283684 w 9345905"/>
                <a:gd name="connsiteY1572" fmla="*/ 1330790 h 8601821"/>
                <a:gd name="connsiteX1573" fmla="*/ 8098046 w 9345905"/>
                <a:gd name="connsiteY1573" fmla="*/ 1340600 h 8601821"/>
                <a:gd name="connsiteX1574" fmla="*/ 7828870 w 9345905"/>
                <a:gd name="connsiteY1574" fmla="*/ 1368087 h 8601821"/>
                <a:gd name="connsiteX1575" fmla="*/ 7324553 w 9345905"/>
                <a:gd name="connsiteY1575" fmla="*/ 1420867 h 8601821"/>
                <a:gd name="connsiteX1576" fmla="*/ 5328941 w 9345905"/>
                <a:gd name="connsiteY1576" fmla="*/ 1385699 h 8601821"/>
                <a:gd name="connsiteX1577" fmla="*/ 4773580 w 9345905"/>
                <a:gd name="connsiteY1577" fmla="*/ 1290609 h 8601821"/>
                <a:gd name="connsiteX1578" fmla="*/ 4699456 w 9345905"/>
                <a:gd name="connsiteY1578" fmla="*/ 1187620 h 8601821"/>
                <a:gd name="connsiteX1579" fmla="*/ 5115457 w 9345905"/>
                <a:gd name="connsiteY1579" fmla="*/ 1117497 h 8601821"/>
                <a:gd name="connsiteX1580" fmla="*/ 5474358 w 9345905"/>
                <a:gd name="connsiteY1580" fmla="*/ 1095772 h 8601821"/>
                <a:gd name="connsiteX1581" fmla="*/ 6118329 w 9345905"/>
                <a:gd name="connsiteY1581" fmla="*/ 1073890 h 8601821"/>
                <a:gd name="connsiteX1582" fmla="*/ 6498462 w 9345905"/>
                <a:gd name="connsiteY1582" fmla="*/ 1105310 h 8601821"/>
                <a:gd name="connsiteX1583" fmla="*/ 6619484 w 9345905"/>
                <a:gd name="connsiteY1583" fmla="*/ 1142764 h 8601821"/>
                <a:gd name="connsiteX1584" fmla="*/ 6337576 w 9345905"/>
                <a:gd name="connsiteY1584" fmla="*/ 1246344 h 8601821"/>
                <a:gd name="connsiteX1585" fmla="*/ 6080776 w 9345905"/>
                <a:gd name="connsiteY1585" fmla="*/ 1281119 h 8601821"/>
                <a:gd name="connsiteX1586" fmla="*/ 5339793 w 9345905"/>
                <a:gd name="connsiteY1586" fmla="*/ 1303975 h 8601821"/>
                <a:gd name="connsiteX1587" fmla="*/ 5205695 w 9345905"/>
                <a:gd name="connsiteY1587" fmla="*/ 1266661 h 8601821"/>
                <a:gd name="connsiteX1588" fmla="*/ 5243798 w 9345905"/>
                <a:gd name="connsiteY1588" fmla="*/ 1226267 h 8601821"/>
                <a:gd name="connsiteX1589" fmla="*/ 5587047 w 9345905"/>
                <a:gd name="connsiteY1589" fmla="*/ 1170155 h 8601821"/>
                <a:gd name="connsiteX1590" fmla="*/ 6136468 w 9345905"/>
                <a:gd name="connsiteY1590" fmla="*/ 1140561 h 8601821"/>
                <a:gd name="connsiteX1591" fmla="*/ 5975581 w 9345905"/>
                <a:gd name="connsiteY1591" fmla="*/ 1244424 h 8601821"/>
                <a:gd name="connsiteX1592" fmla="*/ 5681679 w 9345905"/>
                <a:gd name="connsiteY1592" fmla="*/ 1257417 h 8601821"/>
                <a:gd name="connsiteX1593" fmla="*/ 5678622 w 9345905"/>
                <a:gd name="connsiteY1593" fmla="*/ 1244105 h 8601821"/>
                <a:gd name="connsiteX1594" fmla="*/ 5747049 w 9345905"/>
                <a:gd name="connsiteY1594" fmla="*/ 1234901 h 8601821"/>
                <a:gd name="connsiteX1595" fmla="*/ 6083524 w 9345905"/>
                <a:gd name="connsiteY1595" fmla="*/ 1196560 h 8601821"/>
                <a:gd name="connsiteX1596" fmla="*/ 5656903 w 9345905"/>
                <a:gd name="connsiteY1596" fmla="*/ 1185550 h 8601821"/>
                <a:gd name="connsiteX1597" fmla="*/ 5310378 w 9345905"/>
                <a:gd name="connsiteY1597" fmla="*/ 1235754 h 8601821"/>
                <a:gd name="connsiteX1598" fmla="*/ 5261757 w 9345905"/>
                <a:gd name="connsiteY1598" fmla="*/ 1264631 h 8601821"/>
                <a:gd name="connsiteX1599" fmla="*/ 6105529 w 9345905"/>
                <a:gd name="connsiteY1599" fmla="*/ 1253063 h 8601821"/>
                <a:gd name="connsiteX1600" fmla="*/ 6574127 w 9345905"/>
                <a:gd name="connsiteY1600" fmla="*/ 1156433 h 8601821"/>
                <a:gd name="connsiteX1601" fmla="*/ 6422944 w 9345905"/>
                <a:gd name="connsiteY1601" fmla="*/ 1120230 h 8601821"/>
                <a:gd name="connsiteX1602" fmla="*/ 5431043 w 9345905"/>
                <a:gd name="connsiteY1602" fmla="*/ 1123392 h 8601821"/>
                <a:gd name="connsiteX1603" fmla="*/ 5115458 w 9345905"/>
                <a:gd name="connsiteY1603" fmla="*/ 1141984 h 8601821"/>
                <a:gd name="connsiteX1604" fmla="*/ 4731806 w 9345905"/>
                <a:gd name="connsiteY1604" fmla="*/ 1218714 h 8601821"/>
                <a:gd name="connsiteX1605" fmla="*/ 5078331 w 9345905"/>
                <a:gd name="connsiteY1605" fmla="*/ 1327029 h 8601821"/>
                <a:gd name="connsiteX1606" fmla="*/ 5319660 w 9345905"/>
                <a:gd name="connsiteY1606" fmla="*/ 1359157 h 8601821"/>
                <a:gd name="connsiteX1607" fmla="*/ 5731158 w 9345905"/>
                <a:gd name="connsiteY1607" fmla="*/ 1352801 h 8601821"/>
                <a:gd name="connsiteX1608" fmla="*/ 5913703 w 9345905"/>
                <a:gd name="connsiteY1608" fmla="*/ 1337069 h 8601821"/>
                <a:gd name="connsiteX1609" fmla="*/ 6931233 w 9345905"/>
                <a:gd name="connsiteY1609" fmla="*/ 1207067 h 8601821"/>
                <a:gd name="connsiteX1610" fmla="*/ 7109136 w 9345905"/>
                <a:gd name="connsiteY1610" fmla="*/ 1183029 h 8601821"/>
                <a:gd name="connsiteX1611" fmla="*/ 7111941 w 9345905"/>
                <a:gd name="connsiteY1611" fmla="*/ 1203966 h 8601821"/>
                <a:gd name="connsiteX1612" fmla="*/ 6909286 w 9345905"/>
                <a:gd name="connsiteY1612" fmla="*/ 1235033 h 8601821"/>
                <a:gd name="connsiteX1613" fmla="*/ 5901326 w 9345905"/>
                <a:gd name="connsiteY1613" fmla="*/ 1362238 h 8601821"/>
                <a:gd name="connsiteX1614" fmla="*/ 5328941 w 9345905"/>
                <a:gd name="connsiteY1614" fmla="*/ 1385698 h 8601821"/>
                <a:gd name="connsiteX1615" fmla="*/ 722017 w 9345905"/>
                <a:gd name="connsiteY1615" fmla="*/ 1129943 h 8601821"/>
                <a:gd name="connsiteX1616" fmla="*/ 732846 w 9345905"/>
                <a:gd name="connsiteY1616" fmla="*/ 1118398 h 8601821"/>
                <a:gd name="connsiteX1617" fmla="*/ 981911 w 9345905"/>
                <a:gd name="connsiteY1617" fmla="*/ 1108600 h 8601821"/>
                <a:gd name="connsiteX1618" fmla="*/ 1411553 w 9345905"/>
                <a:gd name="connsiteY1618" fmla="*/ 1098661 h 8601821"/>
                <a:gd name="connsiteX1619" fmla="*/ 3017744 w 9345905"/>
                <a:gd name="connsiteY1619" fmla="*/ 1099101 h 8601821"/>
                <a:gd name="connsiteX1620" fmla="*/ 3710826 w 9345905"/>
                <a:gd name="connsiteY1620" fmla="*/ 1108998 h 8601821"/>
                <a:gd name="connsiteX1621" fmla="*/ 4818436 w 9345905"/>
                <a:gd name="connsiteY1621" fmla="*/ 1049241 h 8601821"/>
                <a:gd name="connsiteX1622" fmla="*/ 5563325 w 9345905"/>
                <a:gd name="connsiteY1622" fmla="*/ 1012184 h 8601821"/>
                <a:gd name="connsiteX1623" fmla="*/ 6721229 w 9345905"/>
                <a:gd name="connsiteY1623" fmla="*/ 1049077 h 8601821"/>
                <a:gd name="connsiteX1624" fmla="*/ 7425618 w 9345905"/>
                <a:gd name="connsiteY1624" fmla="*/ 1079363 h 8601821"/>
                <a:gd name="connsiteX1625" fmla="*/ 7975782 w 9345905"/>
                <a:gd name="connsiteY1625" fmla="*/ 1065008 h 8601821"/>
                <a:gd name="connsiteX1626" fmla="*/ 8247864 w 9345905"/>
                <a:gd name="connsiteY1626" fmla="*/ 1049373 h 8601821"/>
                <a:gd name="connsiteX1627" fmla="*/ 8416416 w 9345905"/>
                <a:gd name="connsiteY1627" fmla="*/ 1061156 h 8601821"/>
                <a:gd name="connsiteX1628" fmla="*/ 8247329 w 9345905"/>
                <a:gd name="connsiteY1628" fmla="*/ 1073656 h 8601821"/>
                <a:gd name="connsiteX1629" fmla="*/ 7925556 w 9345905"/>
                <a:gd name="connsiteY1629" fmla="*/ 1093317 h 8601821"/>
                <a:gd name="connsiteX1630" fmla="*/ 6764544 w 9345905"/>
                <a:gd name="connsiteY1630" fmla="*/ 1074290 h 8601821"/>
                <a:gd name="connsiteX1631" fmla="*/ 6504650 w 9345905"/>
                <a:gd name="connsiteY1631" fmla="*/ 1061734 h 8601821"/>
                <a:gd name="connsiteX1632" fmla="*/ 6143952 w 9345905"/>
                <a:gd name="connsiteY1632" fmla="*/ 1045652 h 8601821"/>
                <a:gd name="connsiteX1633" fmla="*/ 5518970 w 9345905"/>
                <a:gd name="connsiteY1633" fmla="*/ 1038585 h 8601821"/>
                <a:gd name="connsiteX1634" fmla="*/ 4682301 w 9345905"/>
                <a:gd name="connsiteY1634" fmla="*/ 1088986 h 8601821"/>
                <a:gd name="connsiteX1635" fmla="*/ 3806707 w 9345905"/>
                <a:gd name="connsiteY1635" fmla="*/ 1132280 h 8601821"/>
                <a:gd name="connsiteX1636" fmla="*/ 3091999 w 9345905"/>
                <a:gd name="connsiteY1636" fmla="*/ 1124556 h 8601821"/>
                <a:gd name="connsiteX1637" fmla="*/ 1257274 w 9345905"/>
                <a:gd name="connsiteY1637" fmla="*/ 1126660 h 8601821"/>
                <a:gd name="connsiteX1638" fmla="*/ 722017 w 9345905"/>
                <a:gd name="connsiteY1638" fmla="*/ 1129957 h 8601821"/>
                <a:gd name="connsiteX1639" fmla="*/ 1944136 w 9345905"/>
                <a:gd name="connsiteY1639" fmla="*/ 1032930 h 8601821"/>
                <a:gd name="connsiteX1640" fmla="*/ 1278932 w 9345905"/>
                <a:gd name="connsiteY1640" fmla="*/ 1002317 h 8601821"/>
                <a:gd name="connsiteX1641" fmla="*/ 969903 w 9345905"/>
                <a:gd name="connsiteY1641" fmla="*/ 977721 h 8601821"/>
                <a:gd name="connsiteX1642" fmla="*/ 965021 w 9345905"/>
                <a:gd name="connsiteY1642" fmla="*/ 965134 h 8601821"/>
                <a:gd name="connsiteX1643" fmla="*/ 1699713 w 9345905"/>
                <a:gd name="connsiteY1643" fmla="*/ 1001331 h 8601821"/>
                <a:gd name="connsiteX1644" fmla="*/ 3587035 w 9345905"/>
                <a:gd name="connsiteY1644" fmla="*/ 996593 h 8601821"/>
                <a:gd name="connsiteX1645" fmla="*/ 4540295 w 9345905"/>
                <a:gd name="connsiteY1645" fmla="*/ 932061 h 8601821"/>
                <a:gd name="connsiteX1646" fmla="*/ 5267062 w 9345905"/>
                <a:gd name="connsiteY1646" fmla="*/ 880845 h 8601821"/>
                <a:gd name="connsiteX1647" fmla="*/ 6721229 w 9345905"/>
                <a:gd name="connsiteY1647" fmla="*/ 916427 h 8601821"/>
                <a:gd name="connsiteX1648" fmla="*/ 7776273 w 9345905"/>
                <a:gd name="connsiteY1648" fmla="*/ 963265 h 8601821"/>
                <a:gd name="connsiteX1649" fmla="*/ 8240369 w 9345905"/>
                <a:gd name="connsiteY1649" fmla="*/ 994776 h 8601821"/>
                <a:gd name="connsiteX1650" fmla="*/ 8189319 w 9345905"/>
                <a:gd name="connsiteY1650" fmla="*/ 997615 h 8601821"/>
                <a:gd name="connsiteX1651" fmla="*/ 7804119 w 9345905"/>
                <a:gd name="connsiteY1651" fmla="*/ 987750 h 8601821"/>
                <a:gd name="connsiteX1652" fmla="*/ 6882115 w 9345905"/>
                <a:gd name="connsiteY1652" fmla="*/ 950396 h 8601821"/>
                <a:gd name="connsiteX1653" fmla="*/ 6458241 w 9345905"/>
                <a:gd name="connsiteY1653" fmla="*/ 925865 h 8601821"/>
                <a:gd name="connsiteX1654" fmla="*/ 6105528 w 9345905"/>
                <a:gd name="connsiteY1654" fmla="*/ 906104 h 8601821"/>
                <a:gd name="connsiteX1655" fmla="*/ 5248499 w 9345905"/>
                <a:gd name="connsiteY1655" fmla="*/ 905748 h 8601821"/>
                <a:gd name="connsiteX1656" fmla="*/ 4512133 w 9345905"/>
                <a:gd name="connsiteY1656" fmla="*/ 959548 h 8601821"/>
                <a:gd name="connsiteX1657" fmla="*/ 3432337 w 9345905"/>
                <a:gd name="connsiteY1657" fmla="*/ 1024152 h 8601821"/>
                <a:gd name="connsiteX1658" fmla="*/ 1944136 w 9345905"/>
                <a:gd name="connsiteY1658" fmla="*/ 1032930 h 8601821"/>
                <a:gd name="connsiteX1659" fmla="*/ 634122 w 9345905"/>
                <a:gd name="connsiteY1659" fmla="*/ 888695 h 8601821"/>
                <a:gd name="connsiteX1660" fmla="*/ 547800 w 9345905"/>
                <a:gd name="connsiteY1660" fmla="*/ 877617 h 8601821"/>
                <a:gd name="connsiteX1661" fmla="*/ 542877 w 9345905"/>
                <a:gd name="connsiteY1661" fmla="*/ 869595 h 8601821"/>
                <a:gd name="connsiteX1662" fmla="*/ 1381034 w 9345905"/>
                <a:gd name="connsiteY1662" fmla="*/ 866379 h 8601821"/>
                <a:gd name="connsiteX1663" fmla="*/ 2859952 w 9345905"/>
                <a:gd name="connsiteY1663" fmla="*/ 838958 h 8601821"/>
                <a:gd name="connsiteX1664" fmla="*/ 3277639 w 9345905"/>
                <a:gd name="connsiteY1664" fmla="*/ 820478 h 8601821"/>
                <a:gd name="connsiteX1665" fmla="*/ 5969394 w 9345905"/>
                <a:gd name="connsiteY1665" fmla="*/ 813176 h 8601821"/>
                <a:gd name="connsiteX1666" fmla="*/ 6690290 w 9345905"/>
                <a:gd name="connsiteY1666" fmla="*/ 801408 h 8601821"/>
                <a:gd name="connsiteX1667" fmla="*/ 7645371 w 9345905"/>
                <a:gd name="connsiteY1667" fmla="*/ 786969 h 8601821"/>
                <a:gd name="connsiteX1668" fmla="*/ 8287543 w 9345905"/>
                <a:gd name="connsiteY1668" fmla="*/ 790692 h 8601821"/>
                <a:gd name="connsiteX1669" fmla="*/ 8276124 w 9345905"/>
                <a:gd name="connsiteY1669" fmla="*/ 802713 h 8601821"/>
                <a:gd name="connsiteX1670" fmla="*/ 7627763 w 9345905"/>
                <a:gd name="connsiteY1670" fmla="*/ 811344 h 8601821"/>
                <a:gd name="connsiteX1671" fmla="*/ 6674820 w 9345905"/>
                <a:gd name="connsiteY1671" fmla="*/ 825703 h 8601821"/>
                <a:gd name="connsiteX1672" fmla="*/ 5991052 w 9345905"/>
                <a:gd name="connsiteY1672" fmla="*/ 837488 h 8601821"/>
                <a:gd name="connsiteX1673" fmla="*/ 3274545 w 9345905"/>
                <a:gd name="connsiteY1673" fmla="*/ 845176 h 8601821"/>
                <a:gd name="connsiteX1674" fmla="*/ 2841389 w 9345905"/>
                <a:gd name="connsiteY1674" fmla="*/ 863894 h 8601821"/>
                <a:gd name="connsiteX1675" fmla="*/ 2411327 w 9345905"/>
                <a:gd name="connsiteY1675" fmla="*/ 881976 h 8601821"/>
                <a:gd name="connsiteX1676" fmla="*/ 634123 w 9345905"/>
                <a:gd name="connsiteY1676" fmla="*/ 888696 h 8601821"/>
                <a:gd name="connsiteX1677" fmla="*/ 2457736 w 9345905"/>
                <a:gd name="connsiteY1677" fmla="*/ 454903 h 8601821"/>
                <a:gd name="connsiteX1678" fmla="*/ 1862202 w 9345905"/>
                <a:gd name="connsiteY1678" fmla="*/ 374639 h 8601821"/>
                <a:gd name="connsiteX1679" fmla="*/ 1816854 w 9345905"/>
                <a:gd name="connsiteY1679" fmla="*/ 313881 h 8601821"/>
                <a:gd name="connsiteX1680" fmla="*/ 2175298 w 9345905"/>
                <a:gd name="connsiteY1680" fmla="*/ 219334 h 8601821"/>
                <a:gd name="connsiteX1681" fmla="*/ 3223042 w 9345905"/>
                <a:gd name="connsiteY1681" fmla="*/ 250936 h 8601821"/>
                <a:gd name="connsiteX1682" fmla="*/ 3410679 w 9345905"/>
                <a:gd name="connsiteY1682" fmla="*/ 294602 h 8601821"/>
                <a:gd name="connsiteX1683" fmla="*/ 3379739 w 9345905"/>
                <a:gd name="connsiteY1683" fmla="*/ 320002 h 8601821"/>
                <a:gd name="connsiteX1684" fmla="*/ 2940395 w 9345905"/>
                <a:gd name="connsiteY1684" fmla="*/ 357242 h 8601821"/>
                <a:gd name="connsiteX1685" fmla="*/ 2429981 w 9345905"/>
                <a:gd name="connsiteY1685" fmla="*/ 349720 h 8601821"/>
                <a:gd name="connsiteX1686" fmla="*/ 2422026 w 9345905"/>
                <a:gd name="connsiteY1686" fmla="*/ 295153 h 8601821"/>
                <a:gd name="connsiteX1687" fmla="*/ 2728961 w 9345905"/>
                <a:gd name="connsiteY1687" fmla="*/ 275385 h 8601821"/>
                <a:gd name="connsiteX1688" fmla="*/ 2643112 w 9345905"/>
                <a:gd name="connsiteY1688" fmla="*/ 297559 h 8601821"/>
                <a:gd name="connsiteX1689" fmla="*/ 2455336 w 9345905"/>
                <a:gd name="connsiteY1689" fmla="*/ 316509 h 8601821"/>
                <a:gd name="connsiteX1690" fmla="*/ 3140806 w 9345905"/>
                <a:gd name="connsiteY1690" fmla="*/ 322589 h 8601821"/>
                <a:gd name="connsiteX1691" fmla="*/ 3358081 w 9345905"/>
                <a:gd name="connsiteY1691" fmla="*/ 294518 h 8601821"/>
                <a:gd name="connsiteX1692" fmla="*/ 3107470 w 9345905"/>
                <a:gd name="connsiteY1692" fmla="*/ 266968 h 8601821"/>
                <a:gd name="connsiteX1693" fmla="*/ 2072390 w 9345905"/>
                <a:gd name="connsiteY1693" fmla="*/ 253928 h 8601821"/>
                <a:gd name="connsiteX1694" fmla="*/ 1884340 w 9345905"/>
                <a:gd name="connsiteY1694" fmla="*/ 355870 h 8601821"/>
                <a:gd name="connsiteX1695" fmla="*/ 2699066 w 9345905"/>
                <a:gd name="connsiteY1695" fmla="*/ 433571 h 8601821"/>
                <a:gd name="connsiteX1696" fmla="*/ 3336424 w 9345905"/>
                <a:gd name="connsiteY1696" fmla="*/ 402615 h 8601821"/>
                <a:gd name="connsiteX1697" fmla="*/ 4139046 w 9345905"/>
                <a:gd name="connsiteY1697" fmla="*/ 254370 h 8601821"/>
                <a:gd name="connsiteX1698" fmla="*/ 4228523 w 9345905"/>
                <a:gd name="connsiteY1698" fmla="*/ 238135 h 8601821"/>
                <a:gd name="connsiteX1699" fmla="*/ 4170671 w 9345905"/>
                <a:gd name="connsiteY1699" fmla="*/ 270146 h 8601821"/>
                <a:gd name="connsiteX1700" fmla="*/ 3658197 w 9345905"/>
                <a:gd name="connsiteY1700" fmla="*/ 383609 h 8601821"/>
                <a:gd name="connsiteX1701" fmla="*/ 2457736 w 9345905"/>
                <a:gd name="connsiteY1701" fmla="*/ 454904 h 8601821"/>
                <a:gd name="connsiteX1702" fmla="*/ 1590753 w 9345905"/>
                <a:gd name="connsiteY1702" fmla="*/ 220277 h 8601821"/>
                <a:gd name="connsiteX1703" fmla="*/ 1592919 w 9345905"/>
                <a:gd name="connsiteY1703" fmla="*/ 178517 h 8601821"/>
                <a:gd name="connsiteX1704" fmla="*/ 1592919 w 9345905"/>
                <a:gd name="connsiteY1704" fmla="*/ 262036 h 8601821"/>
                <a:gd name="connsiteX1705" fmla="*/ 1590753 w 9345905"/>
                <a:gd name="connsiteY1705" fmla="*/ 220277 h 8601821"/>
                <a:gd name="connsiteX1706" fmla="*/ 7021344 w 9345905"/>
                <a:gd name="connsiteY1706" fmla="*/ 154066 h 8601821"/>
                <a:gd name="connsiteX1707" fmla="*/ 6660228 w 9345905"/>
                <a:gd name="connsiteY1707" fmla="*/ 135883 h 8601821"/>
                <a:gd name="connsiteX1708" fmla="*/ 6645852 w 9345905"/>
                <a:gd name="connsiteY1708" fmla="*/ 122851 h 8601821"/>
                <a:gd name="connsiteX1709" fmla="*/ 6793485 w 9345905"/>
                <a:gd name="connsiteY1709" fmla="*/ 121121 h 8601821"/>
                <a:gd name="connsiteX1710" fmla="*/ 7442124 w 9345905"/>
                <a:gd name="connsiteY1710" fmla="*/ 121798 h 8601821"/>
                <a:gd name="connsiteX1711" fmla="*/ 7588847 w 9345905"/>
                <a:gd name="connsiteY1711" fmla="*/ 111738 h 8601821"/>
                <a:gd name="connsiteX1712" fmla="*/ 7604592 w 9345905"/>
                <a:gd name="connsiteY1712" fmla="*/ 54736 h 8601821"/>
                <a:gd name="connsiteX1713" fmla="*/ 7607926 w 9345905"/>
                <a:gd name="connsiteY1713" fmla="*/ 77630 h 8601821"/>
                <a:gd name="connsiteX1714" fmla="*/ 7601464 w 9345905"/>
                <a:gd name="connsiteY1714" fmla="*/ 145291 h 8601821"/>
                <a:gd name="connsiteX1715" fmla="*/ 7528756 w 9345905"/>
                <a:gd name="connsiteY1715" fmla="*/ 140390 h 8601821"/>
                <a:gd name="connsiteX1716" fmla="*/ 7296708 w 9345905"/>
                <a:gd name="connsiteY1716" fmla="*/ 148764 h 8601821"/>
                <a:gd name="connsiteX1717" fmla="*/ 7111070 w 9345905"/>
                <a:gd name="connsiteY1717" fmla="*/ 154030 h 8601821"/>
                <a:gd name="connsiteX1718" fmla="*/ 7021344 w 9345905"/>
                <a:gd name="connsiteY1718" fmla="*/ 154030 h 8601821"/>
                <a:gd name="connsiteX1719" fmla="*/ 10404 w 9345905"/>
                <a:gd name="connsiteY1719" fmla="*/ 145250 h 8601821"/>
                <a:gd name="connsiteX1720" fmla="*/ 19685 w 9345905"/>
                <a:gd name="connsiteY1720" fmla="*/ 133530 h 8601821"/>
                <a:gd name="connsiteX1721" fmla="*/ 421901 w 9345905"/>
                <a:gd name="connsiteY1721" fmla="*/ 124867 h 8601821"/>
                <a:gd name="connsiteX1722" fmla="*/ 1297535 w 9345905"/>
                <a:gd name="connsiteY1722" fmla="*/ 104998 h 8601821"/>
                <a:gd name="connsiteX1723" fmla="*/ 1367661 w 9345905"/>
                <a:gd name="connsiteY1723" fmla="*/ 90988 h 8601821"/>
                <a:gd name="connsiteX1724" fmla="*/ 1370973 w 9345905"/>
                <a:gd name="connsiteY1724" fmla="*/ 105821 h 8601821"/>
                <a:gd name="connsiteX1725" fmla="*/ 1371633 w 9345905"/>
                <a:gd name="connsiteY1725" fmla="*/ 130569 h 8601821"/>
                <a:gd name="connsiteX1726" fmla="*/ 1283515 w 9345905"/>
                <a:gd name="connsiteY1726" fmla="*/ 131974 h 8601821"/>
                <a:gd name="connsiteX1727" fmla="*/ 966443 w 9345905"/>
                <a:gd name="connsiteY1727" fmla="*/ 139552 h 8601821"/>
                <a:gd name="connsiteX1728" fmla="*/ 10406 w 9345905"/>
                <a:gd name="connsiteY1728" fmla="*/ 145255 h 8601821"/>
                <a:gd name="connsiteX1729" fmla="*/ 1589306 w 9345905"/>
                <a:gd name="connsiteY1729" fmla="*/ 115103 h 8601821"/>
                <a:gd name="connsiteX1730" fmla="*/ 1592428 w 9345905"/>
                <a:gd name="connsiteY1730" fmla="*/ 107370 h 8601821"/>
                <a:gd name="connsiteX1731" fmla="*/ 1592428 w 9345905"/>
                <a:gd name="connsiteY1731" fmla="*/ 122836 h 8601821"/>
                <a:gd name="connsiteX1732" fmla="*/ 1589306 w 9345905"/>
                <a:gd name="connsiteY1732" fmla="*/ 115104 h 8601821"/>
                <a:gd name="connsiteX1733" fmla="*/ 7822715 w 9345905"/>
                <a:gd name="connsiteY1733" fmla="*/ 88867 h 8601821"/>
                <a:gd name="connsiteX1734" fmla="*/ 7821073 w 9345905"/>
                <a:gd name="connsiteY1734" fmla="*/ 16116 h 8601821"/>
                <a:gd name="connsiteX1735" fmla="*/ 7824632 w 9345905"/>
                <a:gd name="connsiteY1735" fmla="*/ 35856 h 8601821"/>
                <a:gd name="connsiteX1736" fmla="*/ 7830652 w 9345905"/>
                <a:gd name="connsiteY1736" fmla="*/ 92639 h 8601821"/>
                <a:gd name="connsiteX1737" fmla="*/ 7955958 w 9345905"/>
                <a:gd name="connsiteY1737" fmla="*/ 87022 h 8601821"/>
                <a:gd name="connsiteX1738" fmla="*/ 8330094 w 9345905"/>
                <a:gd name="connsiteY1738" fmla="*/ 68912 h 8601821"/>
                <a:gd name="connsiteX1739" fmla="*/ 8710652 w 9345905"/>
                <a:gd name="connsiteY1739" fmla="*/ 50236 h 8601821"/>
                <a:gd name="connsiteX1740" fmla="*/ 8865351 w 9345905"/>
                <a:gd name="connsiteY1740" fmla="*/ 49999 h 8601821"/>
                <a:gd name="connsiteX1741" fmla="*/ 8851427 w 9345905"/>
                <a:gd name="connsiteY1741" fmla="*/ 62341 h 8601821"/>
                <a:gd name="connsiteX1742" fmla="*/ 8398160 w 9345905"/>
                <a:gd name="connsiteY1742" fmla="*/ 90412 h 8601821"/>
                <a:gd name="connsiteX1743" fmla="*/ 7833068 w 9345905"/>
                <a:gd name="connsiteY1743" fmla="*/ 123677 h 8601821"/>
                <a:gd name="connsiteX1744" fmla="*/ 7822715 w 9345905"/>
                <a:gd name="connsiteY1744" fmla="*/ 88843 h 860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</a:cxnLst>
              <a:rect l="l" t="t" r="r" b="b"/>
              <a:pathLst>
                <a:path w="9345905" h="8601821">
                  <a:moveTo>
                    <a:pt x="3611787" y="8593635"/>
                  </a:moveTo>
                  <a:cubicBezTo>
                    <a:pt x="3245192" y="8562952"/>
                    <a:pt x="2899524" y="8553315"/>
                    <a:pt x="2196201" y="8554176"/>
                  </a:cubicBezTo>
                  <a:cubicBezTo>
                    <a:pt x="1716469" y="8554768"/>
                    <a:pt x="1532889" y="8552754"/>
                    <a:pt x="1371751" y="8545163"/>
                  </a:cubicBezTo>
                  <a:cubicBezTo>
                    <a:pt x="1257738" y="8539794"/>
                    <a:pt x="1134313" y="8535362"/>
                    <a:pt x="1097473" y="8535314"/>
                  </a:cubicBezTo>
                  <a:cubicBezTo>
                    <a:pt x="959374" y="8535077"/>
                    <a:pt x="663597" y="8489030"/>
                    <a:pt x="388573" y="8424797"/>
                  </a:cubicBezTo>
                  <a:cubicBezTo>
                    <a:pt x="347192" y="8415134"/>
                    <a:pt x="333761" y="8409113"/>
                    <a:pt x="322277" y="8395073"/>
                  </a:cubicBezTo>
                  <a:cubicBezTo>
                    <a:pt x="294129" y="8360668"/>
                    <a:pt x="269239" y="8292116"/>
                    <a:pt x="279101" y="8276162"/>
                  </a:cubicBezTo>
                  <a:cubicBezTo>
                    <a:pt x="281573" y="8272164"/>
                    <a:pt x="290685" y="8273178"/>
                    <a:pt x="304649" y="8279012"/>
                  </a:cubicBezTo>
                  <a:cubicBezTo>
                    <a:pt x="444997" y="8337643"/>
                    <a:pt x="936766" y="8367856"/>
                    <a:pt x="2064801" y="8387151"/>
                  </a:cubicBezTo>
                  <a:cubicBezTo>
                    <a:pt x="3038322" y="8403804"/>
                    <a:pt x="6365545" y="8399691"/>
                    <a:pt x="7423560" y="8380526"/>
                  </a:cubicBezTo>
                  <a:cubicBezTo>
                    <a:pt x="8134447" y="8367649"/>
                    <a:pt x="8661504" y="8347668"/>
                    <a:pt x="8812599" y="8327866"/>
                  </a:cubicBezTo>
                  <a:cubicBezTo>
                    <a:pt x="8971947" y="8306979"/>
                    <a:pt x="9085637" y="8241246"/>
                    <a:pt x="9132047" y="8143167"/>
                  </a:cubicBezTo>
                  <a:cubicBezTo>
                    <a:pt x="9162341" y="8079145"/>
                    <a:pt x="9172193" y="8083573"/>
                    <a:pt x="8999939" y="8083769"/>
                  </a:cubicBezTo>
                  <a:cubicBezTo>
                    <a:pt x="8561314" y="8084260"/>
                    <a:pt x="8085192" y="8097733"/>
                    <a:pt x="7698924" y="8120567"/>
                  </a:cubicBezTo>
                  <a:cubicBezTo>
                    <a:pt x="7559458" y="8128812"/>
                    <a:pt x="7338117" y="8137274"/>
                    <a:pt x="6965653" y="8148599"/>
                  </a:cubicBezTo>
                  <a:cubicBezTo>
                    <a:pt x="6797186" y="8153722"/>
                    <a:pt x="6547966" y="8162067"/>
                    <a:pt x="6411831" y="8167146"/>
                  </a:cubicBezTo>
                  <a:cubicBezTo>
                    <a:pt x="5874912" y="8187171"/>
                    <a:pt x="5562401" y="8196140"/>
                    <a:pt x="4793685" y="8213586"/>
                  </a:cubicBezTo>
                  <a:cubicBezTo>
                    <a:pt x="4642234" y="8217024"/>
                    <a:pt x="4430607" y="8223046"/>
                    <a:pt x="4323401" y="8226965"/>
                  </a:cubicBezTo>
                  <a:cubicBezTo>
                    <a:pt x="4048237" y="8237032"/>
                    <a:pt x="3478170" y="8235053"/>
                    <a:pt x="2881610" y="8221965"/>
                  </a:cubicBezTo>
                  <a:cubicBezTo>
                    <a:pt x="2486466" y="8213295"/>
                    <a:pt x="2138705" y="8210725"/>
                    <a:pt x="1342673" y="8210594"/>
                  </a:cubicBezTo>
                  <a:cubicBezTo>
                    <a:pt x="333125" y="8210356"/>
                    <a:pt x="278928" y="8209477"/>
                    <a:pt x="306654" y="8192341"/>
                  </a:cubicBezTo>
                  <a:cubicBezTo>
                    <a:pt x="310227" y="8190143"/>
                    <a:pt x="752521" y="8187732"/>
                    <a:pt x="1289530" y="8187002"/>
                  </a:cubicBezTo>
                  <a:cubicBezTo>
                    <a:pt x="2033464" y="8186004"/>
                    <a:pt x="2394074" y="8188187"/>
                    <a:pt x="2804260" y="8196212"/>
                  </a:cubicBezTo>
                  <a:cubicBezTo>
                    <a:pt x="3760824" y="8214933"/>
                    <a:pt x="3846184" y="8215231"/>
                    <a:pt x="4354340" y="8201633"/>
                  </a:cubicBezTo>
                  <a:cubicBezTo>
                    <a:pt x="4611295" y="8194754"/>
                    <a:pt x="4951013" y="8186245"/>
                    <a:pt x="5109270" y="8182722"/>
                  </a:cubicBezTo>
                  <a:cubicBezTo>
                    <a:pt x="5474332" y="8174594"/>
                    <a:pt x="5697500" y="8167866"/>
                    <a:pt x="6346858" y="8145401"/>
                  </a:cubicBezTo>
                  <a:cubicBezTo>
                    <a:pt x="6634443" y="8135455"/>
                    <a:pt x="6971376" y="8124387"/>
                    <a:pt x="7095599" y="8120809"/>
                  </a:cubicBezTo>
                  <a:cubicBezTo>
                    <a:pt x="7335903" y="8113892"/>
                    <a:pt x="7486515" y="8107617"/>
                    <a:pt x="7770085" y="8092717"/>
                  </a:cubicBezTo>
                  <a:cubicBezTo>
                    <a:pt x="8139051" y="8073331"/>
                    <a:pt x="8366804" y="8065058"/>
                    <a:pt x="8531737" y="8065046"/>
                  </a:cubicBezTo>
                  <a:cubicBezTo>
                    <a:pt x="8625624" y="8065041"/>
                    <a:pt x="8803402" y="8063199"/>
                    <a:pt x="8926802" y="8060928"/>
                  </a:cubicBezTo>
                  <a:cubicBezTo>
                    <a:pt x="9108298" y="8057605"/>
                    <a:pt x="9151784" y="8055201"/>
                    <a:pt x="9154418" y="8048340"/>
                  </a:cubicBezTo>
                  <a:cubicBezTo>
                    <a:pt x="9160672" y="8032045"/>
                    <a:pt x="9141583" y="7982873"/>
                    <a:pt x="9115573" y="7948280"/>
                  </a:cubicBezTo>
                  <a:cubicBezTo>
                    <a:pt x="9074229" y="7893291"/>
                    <a:pt x="8934262" y="7788127"/>
                    <a:pt x="8747200" y="7671499"/>
                  </a:cubicBezTo>
                  <a:cubicBezTo>
                    <a:pt x="8724771" y="7657516"/>
                    <a:pt x="8698323" y="7635464"/>
                    <a:pt x="8688426" y="7622496"/>
                  </a:cubicBezTo>
                  <a:cubicBezTo>
                    <a:pt x="8668780" y="7596757"/>
                    <a:pt x="8666662" y="7573418"/>
                    <a:pt x="8676370" y="7489669"/>
                  </a:cubicBezTo>
                  <a:cubicBezTo>
                    <a:pt x="8680519" y="7453891"/>
                    <a:pt x="8679579" y="7447620"/>
                    <a:pt x="8667844" y="7432821"/>
                  </a:cubicBezTo>
                  <a:cubicBezTo>
                    <a:pt x="8637629" y="7394707"/>
                    <a:pt x="8553623" y="7369215"/>
                    <a:pt x="8285616" y="7316830"/>
                  </a:cubicBezTo>
                  <a:cubicBezTo>
                    <a:pt x="8167866" y="7293814"/>
                    <a:pt x="8100058" y="7277797"/>
                    <a:pt x="8093771" y="7271512"/>
                  </a:cubicBezTo>
                  <a:cubicBezTo>
                    <a:pt x="8084931" y="7262676"/>
                    <a:pt x="8086794" y="7260404"/>
                    <a:pt x="8114251" y="7246558"/>
                  </a:cubicBezTo>
                  <a:cubicBezTo>
                    <a:pt x="8148711" y="7229180"/>
                    <a:pt x="8255588" y="7193848"/>
                    <a:pt x="8333187" y="7174180"/>
                  </a:cubicBezTo>
                  <a:cubicBezTo>
                    <a:pt x="8454204" y="7143514"/>
                    <a:pt x="8629212" y="7091917"/>
                    <a:pt x="8670488" y="7074738"/>
                  </a:cubicBezTo>
                  <a:cubicBezTo>
                    <a:pt x="8744231" y="7044043"/>
                    <a:pt x="8770238" y="7008566"/>
                    <a:pt x="8750101" y="6966136"/>
                  </a:cubicBezTo>
                  <a:cubicBezTo>
                    <a:pt x="8735190" y="6934721"/>
                    <a:pt x="8688919" y="6902476"/>
                    <a:pt x="8576831" y="6845387"/>
                  </a:cubicBezTo>
                  <a:cubicBezTo>
                    <a:pt x="8421559" y="6766306"/>
                    <a:pt x="8391188" y="6742327"/>
                    <a:pt x="8384660" y="6693662"/>
                  </a:cubicBezTo>
                  <a:cubicBezTo>
                    <a:pt x="8378956" y="6651145"/>
                    <a:pt x="8413556" y="6598471"/>
                    <a:pt x="8481148" y="6546771"/>
                  </a:cubicBezTo>
                  <a:cubicBezTo>
                    <a:pt x="8538801" y="6502673"/>
                    <a:pt x="8625616" y="6454944"/>
                    <a:pt x="8876336" y="6329504"/>
                  </a:cubicBezTo>
                  <a:cubicBezTo>
                    <a:pt x="9008130" y="6263564"/>
                    <a:pt x="9129791" y="6200433"/>
                    <a:pt x="9146694" y="6189209"/>
                  </a:cubicBezTo>
                  <a:cubicBezTo>
                    <a:pt x="9208775" y="6147990"/>
                    <a:pt x="9206884" y="6116858"/>
                    <a:pt x="9140370" y="6085120"/>
                  </a:cubicBezTo>
                  <a:cubicBezTo>
                    <a:pt x="9119354" y="6075095"/>
                    <a:pt x="9077850" y="6061116"/>
                    <a:pt x="9048136" y="6054059"/>
                  </a:cubicBezTo>
                  <a:cubicBezTo>
                    <a:pt x="9000823" y="6042826"/>
                    <a:pt x="8993225" y="6042365"/>
                    <a:pt x="8986969" y="6050360"/>
                  </a:cubicBezTo>
                  <a:cubicBezTo>
                    <a:pt x="8981362" y="6057525"/>
                    <a:pt x="8943924" y="6061618"/>
                    <a:pt x="8812753" y="6069410"/>
                  </a:cubicBezTo>
                  <a:cubicBezTo>
                    <a:pt x="8720861" y="6074867"/>
                    <a:pt x="8588594" y="6084665"/>
                    <a:pt x="8518824" y="6091184"/>
                  </a:cubicBezTo>
                  <a:cubicBezTo>
                    <a:pt x="8449055" y="6097701"/>
                    <a:pt x="8316788" y="6107508"/>
                    <a:pt x="8224897" y="6112977"/>
                  </a:cubicBezTo>
                  <a:cubicBezTo>
                    <a:pt x="8133007" y="6118444"/>
                    <a:pt x="8048400" y="6124890"/>
                    <a:pt x="8036883" y="6127301"/>
                  </a:cubicBezTo>
                  <a:cubicBezTo>
                    <a:pt x="8017564" y="6131346"/>
                    <a:pt x="8014778" y="6135036"/>
                    <a:pt x="8000866" y="6174992"/>
                  </a:cubicBezTo>
                  <a:cubicBezTo>
                    <a:pt x="7977480" y="6242162"/>
                    <a:pt x="7972430" y="6237102"/>
                    <a:pt x="8060917" y="6235168"/>
                  </a:cubicBezTo>
                  <a:cubicBezTo>
                    <a:pt x="8307259" y="6229784"/>
                    <a:pt x="8553052" y="6217577"/>
                    <a:pt x="8857566" y="6195611"/>
                  </a:cubicBezTo>
                  <a:cubicBezTo>
                    <a:pt x="8960491" y="6188187"/>
                    <a:pt x="9046808" y="6184216"/>
                    <a:pt x="9049382" y="6186791"/>
                  </a:cubicBezTo>
                  <a:cubicBezTo>
                    <a:pt x="9063168" y="6200572"/>
                    <a:pt x="9022253" y="6207424"/>
                    <a:pt x="8848807" y="6220373"/>
                  </a:cubicBezTo>
                  <a:cubicBezTo>
                    <a:pt x="8625536" y="6237045"/>
                    <a:pt x="8384899" y="6249911"/>
                    <a:pt x="8145473" y="6257979"/>
                  </a:cubicBezTo>
                  <a:lnTo>
                    <a:pt x="7967042" y="6263992"/>
                  </a:lnTo>
                  <a:lnTo>
                    <a:pt x="7937452" y="6291666"/>
                  </a:lnTo>
                  <a:cubicBezTo>
                    <a:pt x="7921177" y="6306886"/>
                    <a:pt x="7892873" y="6327229"/>
                    <a:pt x="7874554" y="6336872"/>
                  </a:cubicBezTo>
                  <a:lnTo>
                    <a:pt x="7841245" y="6354407"/>
                  </a:lnTo>
                  <a:lnTo>
                    <a:pt x="8005226" y="6356184"/>
                  </a:lnTo>
                  <a:cubicBezTo>
                    <a:pt x="8095415" y="6357149"/>
                    <a:pt x="8286158" y="6355253"/>
                    <a:pt x="8429100" y="6351959"/>
                  </a:cubicBezTo>
                  <a:cubicBezTo>
                    <a:pt x="8572041" y="6348665"/>
                    <a:pt x="8691380" y="6348310"/>
                    <a:pt x="8694299" y="6351164"/>
                  </a:cubicBezTo>
                  <a:cubicBezTo>
                    <a:pt x="8697216" y="6354021"/>
                    <a:pt x="8693604" y="6359573"/>
                    <a:pt x="8686267" y="6363495"/>
                  </a:cubicBezTo>
                  <a:cubicBezTo>
                    <a:pt x="8662868" y="6376014"/>
                    <a:pt x="8172870" y="6383590"/>
                    <a:pt x="7661795" y="6379330"/>
                  </a:cubicBezTo>
                  <a:cubicBezTo>
                    <a:pt x="7031452" y="6374078"/>
                    <a:pt x="6809305" y="6379093"/>
                    <a:pt x="5898230" y="6419406"/>
                  </a:cubicBezTo>
                  <a:cubicBezTo>
                    <a:pt x="5193508" y="6450562"/>
                    <a:pt x="5149968" y="6451352"/>
                    <a:pt x="4524507" y="6444372"/>
                  </a:cubicBezTo>
                  <a:cubicBezTo>
                    <a:pt x="4207994" y="6440839"/>
                    <a:pt x="3772207" y="6433429"/>
                    <a:pt x="3556094" y="6427905"/>
                  </a:cubicBezTo>
                  <a:cubicBezTo>
                    <a:pt x="3026642" y="6414374"/>
                    <a:pt x="1926714" y="6418996"/>
                    <a:pt x="1359374" y="6437137"/>
                  </a:cubicBezTo>
                  <a:cubicBezTo>
                    <a:pt x="782381" y="6455586"/>
                    <a:pt x="579693" y="6459264"/>
                    <a:pt x="579693" y="6451287"/>
                  </a:cubicBezTo>
                  <a:cubicBezTo>
                    <a:pt x="579693" y="6447585"/>
                    <a:pt x="584565" y="6442023"/>
                    <a:pt x="590522" y="6438925"/>
                  </a:cubicBezTo>
                  <a:cubicBezTo>
                    <a:pt x="596478" y="6435827"/>
                    <a:pt x="751717" y="6429825"/>
                    <a:pt x="935500" y="6425585"/>
                  </a:cubicBezTo>
                  <a:cubicBezTo>
                    <a:pt x="1119281" y="6421348"/>
                    <a:pt x="1315594" y="6416038"/>
                    <a:pt x="1371749" y="6413788"/>
                  </a:cubicBezTo>
                  <a:cubicBezTo>
                    <a:pt x="1484189" y="6409282"/>
                    <a:pt x="1481489" y="6412146"/>
                    <a:pt x="1404699" y="6378738"/>
                  </a:cubicBezTo>
                  <a:cubicBezTo>
                    <a:pt x="1345511" y="6352981"/>
                    <a:pt x="1292525" y="6289763"/>
                    <a:pt x="1281842" y="6232157"/>
                  </a:cubicBezTo>
                  <a:cubicBezTo>
                    <a:pt x="1279469" y="6219361"/>
                    <a:pt x="1275504" y="6207638"/>
                    <a:pt x="1273032" y="6206111"/>
                  </a:cubicBezTo>
                  <a:cubicBezTo>
                    <a:pt x="1266563" y="6202113"/>
                    <a:pt x="1174875" y="6191896"/>
                    <a:pt x="1050394" y="6181302"/>
                  </a:cubicBezTo>
                  <a:cubicBezTo>
                    <a:pt x="948868" y="6172659"/>
                    <a:pt x="918834" y="6165556"/>
                    <a:pt x="936829" y="6154437"/>
                  </a:cubicBezTo>
                  <a:cubicBezTo>
                    <a:pt x="944935" y="6149429"/>
                    <a:pt x="1025605" y="6154437"/>
                    <a:pt x="1172599" y="6168937"/>
                  </a:cubicBezTo>
                  <a:cubicBezTo>
                    <a:pt x="1224725" y="6174094"/>
                    <a:pt x="1269609" y="6176937"/>
                    <a:pt x="1272340" y="6175247"/>
                  </a:cubicBezTo>
                  <a:cubicBezTo>
                    <a:pt x="1275071" y="6173571"/>
                    <a:pt x="1279180" y="6160455"/>
                    <a:pt x="1281472" y="6146126"/>
                  </a:cubicBezTo>
                  <a:cubicBezTo>
                    <a:pt x="1287669" y="6107385"/>
                    <a:pt x="1321093" y="6049108"/>
                    <a:pt x="1346918" y="6032022"/>
                  </a:cubicBezTo>
                  <a:cubicBezTo>
                    <a:pt x="1359101" y="6023961"/>
                    <a:pt x="1383402" y="6013110"/>
                    <a:pt x="1400918" y="6007909"/>
                  </a:cubicBezTo>
                  <a:cubicBezTo>
                    <a:pt x="1420531" y="6002087"/>
                    <a:pt x="1433525" y="5994515"/>
                    <a:pt x="1434744" y="5988203"/>
                  </a:cubicBezTo>
                  <a:cubicBezTo>
                    <a:pt x="1435828" y="5982564"/>
                    <a:pt x="1437322" y="5998201"/>
                    <a:pt x="1438056" y="6022952"/>
                  </a:cubicBezTo>
                  <a:lnTo>
                    <a:pt x="1439393" y="6067952"/>
                  </a:lnTo>
                  <a:lnTo>
                    <a:pt x="1409884" y="6096727"/>
                  </a:lnTo>
                  <a:cubicBezTo>
                    <a:pt x="1375140" y="6130609"/>
                    <a:pt x="1361666" y="6168097"/>
                    <a:pt x="1367898" y="6213548"/>
                  </a:cubicBezTo>
                  <a:cubicBezTo>
                    <a:pt x="1373979" y="6257903"/>
                    <a:pt x="1395534" y="6285154"/>
                    <a:pt x="1443035" y="6308534"/>
                  </a:cubicBezTo>
                  <a:cubicBezTo>
                    <a:pt x="1490617" y="6331952"/>
                    <a:pt x="1540692" y="6335635"/>
                    <a:pt x="1574312" y="6318184"/>
                  </a:cubicBezTo>
                  <a:cubicBezTo>
                    <a:pt x="1636311" y="6286002"/>
                    <a:pt x="1684783" y="6194807"/>
                    <a:pt x="1662255" y="6152722"/>
                  </a:cubicBezTo>
                  <a:cubicBezTo>
                    <a:pt x="1658669" y="6146020"/>
                    <a:pt x="1654941" y="6095397"/>
                    <a:pt x="1653974" y="6040220"/>
                  </a:cubicBezTo>
                  <a:cubicBezTo>
                    <a:pt x="1653009" y="5985046"/>
                    <a:pt x="1653280" y="5957111"/>
                    <a:pt x="1654584" y="5978141"/>
                  </a:cubicBezTo>
                  <a:cubicBezTo>
                    <a:pt x="1656913" y="6015792"/>
                    <a:pt x="1657359" y="6016619"/>
                    <a:pt x="1683493" y="6031933"/>
                  </a:cubicBezTo>
                  <a:cubicBezTo>
                    <a:pt x="1749504" y="6070611"/>
                    <a:pt x="1774293" y="6121324"/>
                    <a:pt x="1762263" y="6193083"/>
                  </a:cubicBezTo>
                  <a:cubicBezTo>
                    <a:pt x="1758313" y="6216641"/>
                    <a:pt x="1757245" y="6237974"/>
                    <a:pt x="1759887" y="6240485"/>
                  </a:cubicBezTo>
                  <a:cubicBezTo>
                    <a:pt x="1766380" y="6246658"/>
                    <a:pt x="1927000" y="6263293"/>
                    <a:pt x="2052432" y="6270785"/>
                  </a:cubicBezTo>
                  <a:cubicBezTo>
                    <a:pt x="2306919" y="6285983"/>
                    <a:pt x="2306138" y="6285897"/>
                    <a:pt x="2306138" y="6299013"/>
                  </a:cubicBezTo>
                  <a:cubicBezTo>
                    <a:pt x="2306138" y="6305433"/>
                    <a:pt x="2298824" y="6308013"/>
                    <a:pt x="2280620" y="6308013"/>
                  </a:cubicBezTo>
                  <a:cubicBezTo>
                    <a:pt x="2228178" y="6308013"/>
                    <a:pt x="1872551" y="6282783"/>
                    <a:pt x="1810549" y="6274661"/>
                  </a:cubicBezTo>
                  <a:cubicBezTo>
                    <a:pt x="1775118" y="6270022"/>
                    <a:pt x="1744001" y="6267464"/>
                    <a:pt x="1741400" y="6268979"/>
                  </a:cubicBezTo>
                  <a:cubicBezTo>
                    <a:pt x="1738799" y="6270502"/>
                    <a:pt x="1731025" y="6282793"/>
                    <a:pt x="1724126" y="6296316"/>
                  </a:cubicBezTo>
                  <a:cubicBezTo>
                    <a:pt x="1706881" y="6330111"/>
                    <a:pt x="1669183" y="6366331"/>
                    <a:pt x="1631248" y="6385552"/>
                  </a:cubicBezTo>
                  <a:cubicBezTo>
                    <a:pt x="1613777" y="6394403"/>
                    <a:pt x="1600848" y="6403010"/>
                    <a:pt x="1602518" y="6404679"/>
                  </a:cubicBezTo>
                  <a:cubicBezTo>
                    <a:pt x="1604194" y="6406338"/>
                    <a:pt x="1740212" y="6404425"/>
                    <a:pt x="1904795" y="6400373"/>
                  </a:cubicBezTo>
                  <a:cubicBezTo>
                    <a:pt x="2241023" y="6392121"/>
                    <a:pt x="3371905" y="6395983"/>
                    <a:pt x="3670579" y="6406401"/>
                  </a:cubicBezTo>
                  <a:cubicBezTo>
                    <a:pt x="3769277" y="6409842"/>
                    <a:pt x="4120134" y="6415761"/>
                    <a:pt x="4450261" y="6419551"/>
                  </a:cubicBezTo>
                  <a:cubicBezTo>
                    <a:pt x="5185063" y="6427988"/>
                    <a:pt x="5248720" y="6426561"/>
                    <a:pt x="6250952" y="6379174"/>
                  </a:cubicBezTo>
                  <a:cubicBezTo>
                    <a:pt x="6590236" y="6363131"/>
                    <a:pt x="6922442" y="6355571"/>
                    <a:pt x="7313731" y="6354984"/>
                  </a:cubicBezTo>
                  <a:cubicBezTo>
                    <a:pt x="7523889" y="6354663"/>
                    <a:pt x="7695836" y="6352833"/>
                    <a:pt x="7695836" y="6350912"/>
                  </a:cubicBezTo>
                  <a:cubicBezTo>
                    <a:pt x="7695837" y="6348994"/>
                    <a:pt x="7680634" y="6341111"/>
                    <a:pt x="7662055" y="6333412"/>
                  </a:cubicBezTo>
                  <a:cubicBezTo>
                    <a:pt x="7643475" y="6325712"/>
                    <a:pt x="7615259" y="6309477"/>
                    <a:pt x="7599353" y="6297337"/>
                  </a:cubicBezTo>
                  <a:lnTo>
                    <a:pt x="7570435" y="6275259"/>
                  </a:lnTo>
                  <a:lnTo>
                    <a:pt x="7458326" y="6280059"/>
                  </a:lnTo>
                  <a:cubicBezTo>
                    <a:pt x="7396667" y="6282701"/>
                    <a:pt x="6819933" y="6285596"/>
                    <a:pt x="6176697" y="6286495"/>
                  </a:cubicBezTo>
                  <a:cubicBezTo>
                    <a:pt x="5018834" y="6288103"/>
                    <a:pt x="4889462" y="6290065"/>
                    <a:pt x="4558549" y="6310932"/>
                  </a:cubicBezTo>
                  <a:cubicBezTo>
                    <a:pt x="4323899" y="6325728"/>
                    <a:pt x="4261086" y="6327331"/>
                    <a:pt x="4193460" y="6320240"/>
                  </a:cubicBezTo>
                  <a:cubicBezTo>
                    <a:pt x="3948927" y="6294604"/>
                    <a:pt x="3745195" y="6303010"/>
                    <a:pt x="3511200" y="6348386"/>
                  </a:cubicBezTo>
                  <a:cubicBezTo>
                    <a:pt x="3424021" y="6365291"/>
                    <a:pt x="3374105" y="6368238"/>
                    <a:pt x="3378104" y="6356245"/>
                  </a:cubicBezTo>
                  <a:cubicBezTo>
                    <a:pt x="3379476" y="6352150"/>
                    <a:pt x="3388752" y="6346699"/>
                    <a:pt x="3398731" y="6344132"/>
                  </a:cubicBezTo>
                  <a:cubicBezTo>
                    <a:pt x="3435777" y="6334611"/>
                    <a:pt x="3629817" y="6302032"/>
                    <a:pt x="3704428" y="6292807"/>
                  </a:cubicBezTo>
                  <a:cubicBezTo>
                    <a:pt x="3807324" y="6280085"/>
                    <a:pt x="4028613" y="6280324"/>
                    <a:pt x="4169563" y="6293298"/>
                  </a:cubicBezTo>
                  <a:cubicBezTo>
                    <a:pt x="4273972" y="6302918"/>
                    <a:pt x="4288598" y="6302784"/>
                    <a:pt x="4506806" y="6290226"/>
                  </a:cubicBezTo>
                  <a:cubicBezTo>
                    <a:pt x="4953387" y="6264526"/>
                    <a:pt x="4997900" y="6263768"/>
                    <a:pt x="6216918" y="6261077"/>
                  </a:cubicBezTo>
                  <a:cubicBezTo>
                    <a:pt x="6878874" y="6259621"/>
                    <a:pt x="7449711" y="6256351"/>
                    <a:pt x="7485446" y="6253826"/>
                  </a:cubicBezTo>
                  <a:cubicBezTo>
                    <a:pt x="7523277" y="6251151"/>
                    <a:pt x="7549839" y="6246645"/>
                    <a:pt x="7549029" y="6243043"/>
                  </a:cubicBezTo>
                  <a:cubicBezTo>
                    <a:pt x="7547329" y="6235478"/>
                    <a:pt x="7528988" y="6180522"/>
                    <a:pt x="7521367" y="6160153"/>
                  </a:cubicBezTo>
                  <a:cubicBezTo>
                    <a:pt x="7515831" y="6145353"/>
                    <a:pt x="7515650" y="6145328"/>
                    <a:pt x="7449582" y="6149866"/>
                  </a:cubicBezTo>
                  <a:cubicBezTo>
                    <a:pt x="7342509" y="6157220"/>
                    <a:pt x="5895033" y="6160119"/>
                    <a:pt x="5477459" y="6153816"/>
                  </a:cubicBezTo>
                  <a:cubicBezTo>
                    <a:pt x="5245352" y="6150310"/>
                    <a:pt x="5005812" y="6150231"/>
                    <a:pt x="4871041" y="6153579"/>
                  </a:cubicBezTo>
                  <a:cubicBezTo>
                    <a:pt x="4353327" y="6166572"/>
                    <a:pt x="4178830" y="6172757"/>
                    <a:pt x="4106583" y="6180677"/>
                  </a:cubicBezTo>
                  <a:cubicBezTo>
                    <a:pt x="4029358" y="6189144"/>
                    <a:pt x="4011645" y="6188237"/>
                    <a:pt x="4015717" y="6176024"/>
                  </a:cubicBezTo>
                  <a:cubicBezTo>
                    <a:pt x="4021627" y="6158295"/>
                    <a:pt x="4143629" y="6148448"/>
                    <a:pt x="4456156" y="6140477"/>
                  </a:cubicBezTo>
                  <a:cubicBezTo>
                    <a:pt x="4592451" y="6137000"/>
                    <a:pt x="4779150" y="6132030"/>
                    <a:pt x="4871041" y="6129435"/>
                  </a:cubicBezTo>
                  <a:cubicBezTo>
                    <a:pt x="4962932" y="6126841"/>
                    <a:pt x="5220505" y="6127191"/>
                    <a:pt x="5443425" y="6130180"/>
                  </a:cubicBezTo>
                  <a:cubicBezTo>
                    <a:pt x="5850187" y="6135675"/>
                    <a:pt x="7420859" y="6131586"/>
                    <a:pt x="7486394" y="6124870"/>
                  </a:cubicBezTo>
                  <a:lnTo>
                    <a:pt x="7521376" y="6121282"/>
                  </a:lnTo>
                  <a:lnTo>
                    <a:pt x="7528443" y="6093222"/>
                  </a:lnTo>
                  <a:cubicBezTo>
                    <a:pt x="7545528" y="6025384"/>
                    <a:pt x="7579535" y="5982235"/>
                    <a:pt x="7630863" y="5963269"/>
                  </a:cubicBezTo>
                  <a:cubicBezTo>
                    <a:pt x="7653641" y="5954852"/>
                    <a:pt x="7661803" y="5948623"/>
                    <a:pt x="7661803" y="5939655"/>
                  </a:cubicBezTo>
                  <a:cubicBezTo>
                    <a:pt x="7661803" y="5930091"/>
                    <a:pt x="7657816" y="5927627"/>
                    <a:pt x="7643239" y="5928174"/>
                  </a:cubicBezTo>
                  <a:cubicBezTo>
                    <a:pt x="7633029" y="5928546"/>
                    <a:pt x="7543923" y="5932371"/>
                    <a:pt x="7445225" y="5936645"/>
                  </a:cubicBezTo>
                  <a:cubicBezTo>
                    <a:pt x="7195610" y="5947460"/>
                    <a:pt x="6769567" y="5933495"/>
                    <a:pt x="6763228" y="5914294"/>
                  </a:cubicBezTo>
                  <a:cubicBezTo>
                    <a:pt x="6759175" y="5902018"/>
                    <a:pt x="6787610" y="5899899"/>
                    <a:pt x="6876190" y="5905878"/>
                  </a:cubicBezTo>
                  <a:cubicBezTo>
                    <a:pt x="7044028" y="5917207"/>
                    <a:pt x="7294252" y="5919992"/>
                    <a:pt x="7469977" y="5912486"/>
                  </a:cubicBezTo>
                  <a:cubicBezTo>
                    <a:pt x="7565271" y="5908417"/>
                    <a:pt x="7648006" y="5903706"/>
                    <a:pt x="7653833" y="5902020"/>
                  </a:cubicBezTo>
                  <a:cubicBezTo>
                    <a:pt x="7662567" y="5899490"/>
                    <a:pt x="7664786" y="5889511"/>
                    <a:pt x="7666483" y="5845160"/>
                  </a:cubicBezTo>
                  <a:cubicBezTo>
                    <a:pt x="7667617" y="5815574"/>
                    <a:pt x="7669114" y="5846023"/>
                    <a:pt x="7669813" y="5912844"/>
                  </a:cubicBezTo>
                  <a:lnTo>
                    <a:pt x="7671082" y="6034320"/>
                  </a:lnTo>
                  <a:lnTo>
                    <a:pt x="7656320" y="6043993"/>
                  </a:lnTo>
                  <a:cubicBezTo>
                    <a:pt x="7648200" y="6049313"/>
                    <a:pt x="7635362" y="6066456"/>
                    <a:pt x="7627790" y="6082095"/>
                  </a:cubicBezTo>
                  <a:cubicBezTo>
                    <a:pt x="7608334" y="6122278"/>
                    <a:pt x="7611700" y="6185576"/>
                    <a:pt x="7634910" y="6216002"/>
                  </a:cubicBezTo>
                  <a:cubicBezTo>
                    <a:pt x="7659743" y="6248551"/>
                    <a:pt x="7708381" y="6272062"/>
                    <a:pt x="7758273" y="6275631"/>
                  </a:cubicBezTo>
                  <a:cubicBezTo>
                    <a:pt x="7795465" y="6278292"/>
                    <a:pt x="7803452" y="6276781"/>
                    <a:pt x="7827852" y="6262487"/>
                  </a:cubicBezTo>
                  <a:cubicBezTo>
                    <a:pt x="7897960" y="6221408"/>
                    <a:pt x="7931845" y="6138836"/>
                    <a:pt x="7900012" y="6086635"/>
                  </a:cubicBezTo>
                  <a:cubicBezTo>
                    <a:pt x="7889999" y="6070216"/>
                    <a:pt x="7887677" y="6055567"/>
                    <a:pt x="7887754" y="6009302"/>
                  </a:cubicBezTo>
                  <a:cubicBezTo>
                    <a:pt x="7887823" y="5977908"/>
                    <a:pt x="7889893" y="5955390"/>
                    <a:pt x="7892394" y="5959262"/>
                  </a:cubicBezTo>
                  <a:cubicBezTo>
                    <a:pt x="7894895" y="5963132"/>
                    <a:pt x="7906888" y="5970439"/>
                    <a:pt x="7919048" y="5975502"/>
                  </a:cubicBezTo>
                  <a:cubicBezTo>
                    <a:pt x="7963872" y="5994159"/>
                    <a:pt x="8002357" y="6039391"/>
                    <a:pt x="8013760" y="6086823"/>
                  </a:cubicBezTo>
                  <a:cubicBezTo>
                    <a:pt x="8017722" y="6103301"/>
                    <a:pt x="8018955" y="6103766"/>
                    <a:pt x="8050219" y="6100654"/>
                  </a:cubicBezTo>
                  <a:cubicBezTo>
                    <a:pt x="8068017" y="6098877"/>
                    <a:pt x="8153585" y="6093151"/>
                    <a:pt x="8240371" y="6087915"/>
                  </a:cubicBezTo>
                  <a:cubicBezTo>
                    <a:pt x="8327157" y="6082679"/>
                    <a:pt x="8473346" y="6071641"/>
                    <a:pt x="8565238" y="6063379"/>
                  </a:cubicBezTo>
                  <a:cubicBezTo>
                    <a:pt x="8657128" y="6055121"/>
                    <a:pt x="8761550" y="6046808"/>
                    <a:pt x="8797286" y="6044907"/>
                  </a:cubicBezTo>
                  <a:cubicBezTo>
                    <a:pt x="8906963" y="6039070"/>
                    <a:pt x="8942848" y="6034955"/>
                    <a:pt x="8932844" y="6029359"/>
                  </a:cubicBezTo>
                  <a:cubicBezTo>
                    <a:pt x="8927791" y="6026529"/>
                    <a:pt x="8882020" y="6015561"/>
                    <a:pt x="8831133" y="6004980"/>
                  </a:cubicBezTo>
                  <a:cubicBezTo>
                    <a:pt x="8739113" y="5985846"/>
                    <a:pt x="8721179" y="5979168"/>
                    <a:pt x="8732622" y="5968290"/>
                  </a:cubicBezTo>
                  <a:cubicBezTo>
                    <a:pt x="8740908" y="5960413"/>
                    <a:pt x="8826413" y="5934301"/>
                    <a:pt x="8926145" y="5909190"/>
                  </a:cubicBezTo>
                  <a:cubicBezTo>
                    <a:pt x="8972823" y="5897438"/>
                    <a:pt x="9021125" y="5883597"/>
                    <a:pt x="9033483" y="5878435"/>
                  </a:cubicBezTo>
                  <a:cubicBezTo>
                    <a:pt x="9052909" y="5870321"/>
                    <a:pt x="9056944" y="5870243"/>
                    <a:pt x="9063278" y="5877876"/>
                  </a:cubicBezTo>
                  <a:cubicBezTo>
                    <a:pt x="9077748" y="5895308"/>
                    <a:pt x="9124010" y="5917688"/>
                    <a:pt x="9192596" y="5940434"/>
                  </a:cubicBezTo>
                  <a:cubicBezTo>
                    <a:pt x="9269903" y="5966076"/>
                    <a:pt x="9302607" y="5990357"/>
                    <a:pt x="9330438" y="6042777"/>
                  </a:cubicBezTo>
                  <a:cubicBezTo>
                    <a:pt x="9350956" y="6081422"/>
                    <a:pt x="9351066" y="6163094"/>
                    <a:pt x="9330641" y="6201519"/>
                  </a:cubicBezTo>
                  <a:cubicBezTo>
                    <a:pt x="9298841" y="6261377"/>
                    <a:pt x="9256841" y="6295703"/>
                    <a:pt x="9128817" y="6366464"/>
                  </a:cubicBezTo>
                  <a:cubicBezTo>
                    <a:pt x="9081438" y="6392653"/>
                    <a:pt x="9016000" y="6432859"/>
                    <a:pt x="8983401" y="6455817"/>
                  </a:cubicBezTo>
                  <a:cubicBezTo>
                    <a:pt x="8950800" y="6478774"/>
                    <a:pt x="8859385" y="6541344"/>
                    <a:pt x="8780256" y="6594863"/>
                  </a:cubicBezTo>
                  <a:cubicBezTo>
                    <a:pt x="8701128" y="6648382"/>
                    <a:pt x="8636388" y="6695964"/>
                    <a:pt x="8636388" y="6700603"/>
                  </a:cubicBezTo>
                  <a:cubicBezTo>
                    <a:pt x="8636388" y="6705243"/>
                    <a:pt x="8659608" y="6720275"/>
                    <a:pt x="8687990" y="6734010"/>
                  </a:cubicBezTo>
                  <a:cubicBezTo>
                    <a:pt x="8831973" y="6803687"/>
                    <a:pt x="8885516" y="6954298"/>
                    <a:pt x="8811399" y="7081148"/>
                  </a:cubicBezTo>
                  <a:cubicBezTo>
                    <a:pt x="8788536" y="7120277"/>
                    <a:pt x="8737792" y="7168109"/>
                    <a:pt x="8696140" y="7189792"/>
                  </a:cubicBezTo>
                  <a:cubicBezTo>
                    <a:pt x="8674785" y="7200906"/>
                    <a:pt x="8661574" y="7211641"/>
                    <a:pt x="8662589" y="7217049"/>
                  </a:cubicBezTo>
                  <a:cubicBezTo>
                    <a:pt x="8663504" y="7221955"/>
                    <a:pt x="8677568" y="7232816"/>
                    <a:pt x="8693830" y="7241183"/>
                  </a:cubicBezTo>
                  <a:cubicBezTo>
                    <a:pt x="8763638" y="7277099"/>
                    <a:pt x="8815296" y="7342274"/>
                    <a:pt x="8843066" y="7429468"/>
                  </a:cubicBezTo>
                  <a:lnTo>
                    <a:pt x="8859583" y="7481332"/>
                  </a:lnTo>
                  <a:lnTo>
                    <a:pt x="8936224" y="7527611"/>
                  </a:lnTo>
                  <a:cubicBezTo>
                    <a:pt x="8994273" y="7562667"/>
                    <a:pt x="9019574" y="7582129"/>
                    <a:pt x="9040523" y="7607838"/>
                  </a:cubicBezTo>
                  <a:cubicBezTo>
                    <a:pt x="9108544" y="7691326"/>
                    <a:pt x="9203495" y="7856297"/>
                    <a:pt x="9255424" y="7981213"/>
                  </a:cubicBezTo>
                  <a:cubicBezTo>
                    <a:pt x="9278519" y="8036772"/>
                    <a:pt x="9280644" y="8046195"/>
                    <a:pt x="9277055" y="8077107"/>
                  </a:cubicBezTo>
                  <a:cubicBezTo>
                    <a:pt x="9268485" y="8150929"/>
                    <a:pt x="9246160" y="8206227"/>
                    <a:pt x="9193282" y="8284621"/>
                  </a:cubicBezTo>
                  <a:cubicBezTo>
                    <a:pt x="9166314" y="8324601"/>
                    <a:pt x="9158887" y="8330890"/>
                    <a:pt x="9096695" y="8366419"/>
                  </a:cubicBezTo>
                  <a:cubicBezTo>
                    <a:pt x="8938920" y="8456546"/>
                    <a:pt x="8789262" y="8500245"/>
                    <a:pt x="8583789" y="8516185"/>
                  </a:cubicBezTo>
                  <a:cubicBezTo>
                    <a:pt x="8536142" y="8519882"/>
                    <a:pt x="8398305" y="8527085"/>
                    <a:pt x="8277486" y="8532192"/>
                  </a:cubicBezTo>
                  <a:cubicBezTo>
                    <a:pt x="8156667" y="8537299"/>
                    <a:pt x="8007691" y="8547067"/>
                    <a:pt x="7946431" y="8553900"/>
                  </a:cubicBezTo>
                  <a:cubicBezTo>
                    <a:pt x="7710173" y="8580258"/>
                    <a:pt x="7363681" y="8602233"/>
                    <a:pt x="7315756" y="8593899"/>
                  </a:cubicBezTo>
                  <a:cubicBezTo>
                    <a:pt x="7305274" y="8592076"/>
                    <a:pt x="7046085" y="8587859"/>
                    <a:pt x="6739782" y="8584530"/>
                  </a:cubicBezTo>
                  <a:cubicBezTo>
                    <a:pt x="6433479" y="8581197"/>
                    <a:pt x="6136922" y="8575487"/>
                    <a:pt x="6080766" y="8571840"/>
                  </a:cubicBezTo>
                  <a:cubicBezTo>
                    <a:pt x="5928689" y="8561958"/>
                    <a:pt x="5650297" y="8561926"/>
                    <a:pt x="5376418" y="8571840"/>
                  </a:cubicBezTo>
                  <a:cubicBezTo>
                    <a:pt x="5170950" y="8579212"/>
                    <a:pt x="5103250" y="8579295"/>
                    <a:pt x="4941477" y="8572348"/>
                  </a:cubicBezTo>
                  <a:cubicBezTo>
                    <a:pt x="4731736" y="8563353"/>
                    <a:pt x="4546733" y="8567389"/>
                    <a:pt x="4081162" y="8591115"/>
                  </a:cubicBezTo>
                  <a:cubicBezTo>
                    <a:pt x="3813714" y="8604745"/>
                    <a:pt x="3748443" y="8605100"/>
                    <a:pt x="3611777" y="8593660"/>
                  </a:cubicBezTo>
                  <a:close/>
                  <a:moveTo>
                    <a:pt x="1334624" y="8042371"/>
                  </a:moveTo>
                  <a:cubicBezTo>
                    <a:pt x="955148" y="8041254"/>
                    <a:pt x="640722" y="8038835"/>
                    <a:pt x="635898" y="8037014"/>
                  </a:cubicBezTo>
                  <a:cubicBezTo>
                    <a:pt x="629010" y="8034411"/>
                    <a:pt x="628744" y="8032086"/>
                    <a:pt x="634663" y="8026169"/>
                  </a:cubicBezTo>
                  <a:cubicBezTo>
                    <a:pt x="640548" y="8020285"/>
                    <a:pt x="1109531" y="8018402"/>
                    <a:pt x="2778273" y="8017560"/>
                  </a:cubicBezTo>
                  <a:cubicBezTo>
                    <a:pt x="4996358" y="8016443"/>
                    <a:pt x="5073072" y="8015689"/>
                    <a:pt x="5876576" y="7987744"/>
                  </a:cubicBezTo>
                  <a:cubicBezTo>
                    <a:pt x="6116513" y="7979396"/>
                    <a:pt x="6475724" y="7968307"/>
                    <a:pt x="6674821" y="7963100"/>
                  </a:cubicBezTo>
                  <a:cubicBezTo>
                    <a:pt x="7251671" y="7948010"/>
                    <a:pt x="7416310" y="7939732"/>
                    <a:pt x="7971195" y="7897917"/>
                  </a:cubicBezTo>
                  <a:cubicBezTo>
                    <a:pt x="8384788" y="7866750"/>
                    <a:pt x="8547210" y="7856700"/>
                    <a:pt x="8774797" y="7848186"/>
                  </a:cubicBezTo>
                  <a:cubicBezTo>
                    <a:pt x="8954338" y="7841472"/>
                    <a:pt x="8978579" y="7842881"/>
                    <a:pt x="8968341" y="7859443"/>
                  </a:cubicBezTo>
                  <a:cubicBezTo>
                    <a:pt x="8966361" y="7862650"/>
                    <a:pt x="8902696" y="7867215"/>
                    <a:pt x="8826867" y="7869589"/>
                  </a:cubicBezTo>
                  <a:cubicBezTo>
                    <a:pt x="8644059" y="7875310"/>
                    <a:pt x="8357785" y="7892936"/>
                    <a:pt x="7965007" y="7922661"/>
                  </a:cubicBezTo>
                  <a:cubicBezTo>
                    <a:pt x="7454565" y="7961286"/>
                    <a:pt x="7243086" y="7972201"/>
                    <a:pt x="6770734" y="7984307"/>
                  </a:cubicBezTo>
                  <a:cubicBezTo>
                    <a:pt x="6465496" y="7992129"/>
                    <a:pt x="6417570" y="7993590"/>
                    <a:pt x="5848730" y="8012400"/>
                  </a:cubicBezTo>
                  <a:cubicBezTo>
                    <a:pt x="5032258" y="8039402"/>
                    <a:pt x="4897993" y="8041626"/>
                    <a:pt x="4184173" y="8039977"/>
                  </a:cubicBezTo>
                  <a:cubicBezTo>
                    <a:pt x="3802996" y="8039097"/>
                    <a:pt x="3161152" y="8039741"/>
                    <a:pt x="2757853" y="8041399"/>
                  </a:cubicBezTo>
                  <a:cubicBezTo>
                    <a:pt x="2354554" y="8043058"/>
                    <a:pt x="1714101" y="8043504"/>
                    <a:pt x="1334625" y="8042381"/>
                  </a:cubicBezTo>
                  <a:close/>
                  <a:moveTo>
                    <a:pt x="1634739" y="7953901"/>
                  </a:moveTo>
                  <a:cubicBezTo>
                    <a:pt x="813789" y="7940138"/>
                    <a:pt x="814836" y="7940168"/>
                    <a:pt x="814836" y="7931661"/>
                  </a:cubicBezTo>
                  <a:cubicBezTo>
                    <a:pt x="814836" y="7927159"/>
                    <a:pt x="817622" y="7921754"/>
                    <a:pt x="821028" y="7919651"/>
                  </a:cubicBezTo>
                  <a:cubicBezTo>
                    <a:pt x="824433" y="7917547"/>
                    <a:pt x="1091676" y="7920311"/>
                    <a:pt x="1414902" y="7925773"/>
                  </a:cubicBezTo>
                  <a:cubicBezTo>
                    <a:pt x="1872598" y="7933518"/>
                    <a:pt x="2057713" y="7934298"/>
                    <a:pt x="2251819" y="7929299"/>
                  </a:cubicBezTo>
                  <a:cubicBezTo>
                    <a:pt x="2388897" y="7925768"/>
                    <a:pt x="2619396" y="7919841"/>
                    <a:pt x="2764039" y="7916125"/>
                  </a:cubicBezTo>
                  <a:cubicBezTo>
                    <a:pt x="2958467" y="7911130"/>
                    <a:pt x="3153661" y="7911276"/>
                    <a:pt x="3512780" y="7916683"/>
                  </a:cubicBezTo>
                  <a:cubicBezTo>
                    <a:pt x="4115391" y="7925745"/>
                    <a:pt x="4356710" y="7921154"/>
                    <a:pt x="4821531" y="7891783"/>
                  </a:cubicBezTo>
                  <a:cubicBezTo>
                    <a:pt x="5078482" y="7875549"/>
                    <a:pt x="5266839" y="7868552"/>
                    <a:pt x="5650715" y="7860993"/>
                  </a:cubicBezTo>
                  <a:cubicBezTo>
                    <a:pt x="6446167" y="7845327"/>
                    <a:pt x="6695456" y="7833227"/>
                    <a:pt x="7188419" y="7786361"/>
                  </a:cubicBezTo>
                  <a:cubicBezTo>
                    <a:pt x="7625121" y="7744844"/>
                    <a:pt x="8110429" y="7719851"/>
                    <a:pt x="8534296" y="7717052"/>
                  </a:cubicBezTo>
                  <a:cubicBezTo>
                    <a:pt x="8739876" y="7715698"/>
                    <a:pt x="8769439" y="7716680"/>
                    <a:pt x="8769439" y="7724777"/>
                  </a:cubicBezTo>
                  <a:cubicBezTo>
                    <a:pt x="8769439" y="7732793"/>
                    <a:pt x="8737343" y="7734624"/>
                    <a:pt x="8534296" y="7738204"/>
                  </a:cubicBezTo>
                  <a:cubicBezTo>
                    <a:pt x="8057348" y="7746615"/>
                    <a:pt x="7697014" y="7765810"/>
                    <a:pt x="7216264" y="7808418"/>
                  </a:cubicBezTo>
                  <a:cubicBezTo>
                    <a:pt x="6631394" y="7860253"/>
                    <a:pt x="6425312" y="7870712"/>
                    <a:pt x="5755910" y="7882539"/>
                  </a:cubicBezTo>
                  <a:cubicBezTo>
                    <a:pt x="5388946" y="7889021"/>
                    <a:pt x="5119896" y="7898351"/>
                    <a:pt x="4864846" y="7913438"/>
                  </a:cubicBezTo>
                  <a:cubicBezTo>
                    <a:pt x="4349821" y="7943899"/>
                    <a:pt x="4360283" y="7943625"/>
                    <a:pt x="3822178" y="7940868"/>
                  </a:cubicBezTo>
                  <a:cubicBezTo>
                    <a:pt x="3060289" y="7936962"/>
                    <a:pt x="2704195" y="7938422"/>
                    <a:pt x="2482488" y="7946348"/>
                  </a:cubicBezTo>
                  <a:cubicBezTo>
                    <a:pt x="2186275" y="7956942"/>
                    <a:pt x="1944348" y="7959096"/>
                    <a:pt x="1634739" y="7953908"/>
                  </a:cubicBezTo>
                  <a:close/>
                  <a:moveTo>
                    <a:pt x="3884056" y="7780670"/>
                  </a:moveTo>
                  <a:cubicBezTo>
                    <a:pt x="3664539" y="7774403"/>
                    <a:pt x="3328998" y="7766085"/>
                    <a:pt x="3138410" y="7762183"/>
                  </a:cubicBezTo>
                  <a:cubicBezTo>
                    <a:pt x="2947821" y="7758284"/>
                    <a:pt x="2609495" y="7749664"/>
                    <a:pt x="2386574" y="7743034"/>
                  </a:cubicBezTo>
                  <a:cubicBezTo>
                    <a:pt x="1896195" y="7728441"/>
                    <a:pt x="1511551" y="7727601"/>
                    <a:pt x="1241669" y="7740531"/>
                  </a:cubicBezTo>
                  <a:cubicBezTo>
                    <a:pt x="1131777" y="7745794"/>
                    <a:pt x="1038121" y="7748667"/>
                    <a:pt x="1033546" y="7746909"/>
                  </a:cubicBezTo>
                  <a:cubicBezTo>
                    <a:pt x="1028970" y="7745156"/>
                    <a:pt x="1025227" y="7739865"/>
                    <a:pt x="1025227" y="7735155"/>
                  </a:cubicBezTo>
                  <a:cubicBezTo>
                    <a:pt x="1025227" y="7725008"/>
                    <a:pt x="1062698" y="7722219"/>
                    <a:pt x="1340812" y="7711672"/>
                  </a:cubicBezTo>
                  <a:cubicBezTo>
                    <a:pt x="1561708" y="7703297"/>
                    <a:pt x="2064145" y="7707552"/>
                    <a:pt x="2467017" y="7721213"/>
                  </a:cubicBezTo>
                  <a:cubicBezTo>
                    <a:pt x="2615064" y="7726232"/>
                    <a:pt x="2892129" y="7733318"/>
                    <a:pt x="3082717" y="7736958"/>
                  </a:cubicBezTo>
                  <a:cubicBezTo>
                    <a:pt x="3273306" y="7740596"/>
                    <a:pt x="3629732" y="7749421"/>
                    <a:pt x="3874774" y="7756567"/>
                  </a:cubicBezTo>
                  <a:cubicBezTo>
                    <a:pt x="4352341" y="7770496"/>
                    <a:pt x="4535053" y="7769865"/>
                    <a:pt x="4957665" y="7752827"/>
                  </a:cubicBezTo>
                  <a:cubicBezTo>
                    <a:pt x="5083589" y="7747751"/>
                    <a:pt x="5324455" y="7740720"/>
                    <a:pt x="5492922" y="7737201"/>
                  </a:cubicBezTo>
                  <a:cubicBezTo>
                    <a:pt x="5931879" y="7728037"/>
                    <a:pt x="6082207" y="7720373"/>
                    <a:pt x="6829517" y="7669058"/>
                  </a:cubicBezTo>
                  <a:cubicBezTo>
                    <a:pt x="7630408" y="7614066"/>
                    <a:pt x="7981676" y="7595594"/>
                    <a:pt x="8429198" y="7584935"/>
                  </a:cubicBezTo>
                  <a:cubicBezTo>
                    <a:pt x="8584773" y="7581232"/>
                    <a:pt x="8603412" y="7581838"/>
                    <a:pt x="8610891" y="7590848"/>
                  </a:cubicBezTo>
                  <a:cubicBezTo>
                    <a:pt x="8617886" y="7599272"/>
                    <a:pt x="8617870" y="7601296"/>
                    <a:pt x="8610798" y="7603423"/>
                  </a:cubicBezTo>
                  <a:cubicBezTo>
                    <a:pt x="8606161" y="7604828"/>
                    <a:pt x="8481237" y="7609154"/>
                    <a:pt x="8333191" y="7613060"/>
                  </a:cubicBezTo>
                  <a:cubicBezTo>
                    <a:pt x="8071873" y="7619953"/>
                    <a:pt x="7800550" y="7631072"/>
                    <a:pt x="7565886" y="7644506"/>
                  </a:cubicBezTo>
                  <a:cubicBezTo>
                    <a:pt x="7455040" y="7650851"/>
                    <a:pt x="7263893" y="7663532"/>
                    <a:pt x="6594379" y="7708962"/>
                  </a:cubicBezTo>
                  <a:cubicBezTo>
                    <a:pt x="6117569" y="7741315"/>
                    <a:pt x="5834126" y="7754769"/>
                    <a:pt x="5477455" y="7761977"/>
                  </a:cubicBezTo>
                  <a:cubicBezTo>
                    <a:pt x="5300480" y="7765555"/>
                    <a:pt x="5058222" y="7772574"/>
                    <a:pt x="4939104" y="7777580"/>
                  </a:cubicBezTo>
                  <a:cubicBezTo>
                    <a:pt x="4588641" y="7792307"/>
                    <a:pt x="4319433" y="7793096"/>
                    <a:pt x="3884059" y="7780669"/>
                  </a:cubicBezTo>
                  <a:close/>
                  <a:moveTo>
                    <a:pt x="4815342" y="7600936"/>
                  </a:moveTo>
                  <a:cubicBezTo>
                    <a:pt x="4519295" y="7587372"/>
                    <a:pt x="4318483" y="7582182"/>
                    <a:pt x="3865331" y="7576391"/>
                  </a:cubicBezTo>
                  <a:cubicBezTo>
                    <a:pt x="3337109" y="7569637"/>
                    <a:pt x="3206193" y="7565557"/>
                    <a:pt x="2770227" y="7542256"/>
                  </a:cubicBezTo>
                  <a:cubicBezTo>
                    <a:pt x="2159378" y="7509609"/>
                    <a:pt x="1966380" y="7508222"/>
                    <a:pt x="1507886" y="7533188"/>
                  </a:cubicBezTo>
                  <a:cubicBezTo>
                    <a:pt x="1205104" y="7549673"/>
                    <a:pt x="868000" y="7556281"/>
                    <a:pt x="861557" y="7545859"/>
                  </a:cubicBezTo>
                  <a:cubicBezTo>
                    <a:pt x="859002" y="7541728"/>
                    <a:pt x="858811" y="7536443"/>
                    <a:pt x="861134" y="7534119"/>
                  </a:cubicBezTo>
                  <a:cubicBezTo>
                    <a:pt x="863453" y="7531804"/>
                    <a:pt x="956320" y="7528081"/>
                    <a:pt x="1067502" y="7525869"/>
                  </a:cubicBezTo>
                  <a:cubicBezTo>
                    <a:pt x="1178685" y="7523648"/>
                    <a:pt x="1378251" y="7516160"/>
                    <a:pt x="1510982" y="7509206"/>
                  </a:cubicBezTo>
                  <a:cubicBezTo>
                    <a:pt x="2026351" y="7482199"/>
                    <a:pt x="2171233" y="7484432"/>
                    <a:pt x="3042498" y="7532811"/>
                  </a:cubicBezTo>
                  <a:cubicBezTo>
                    <a:pt x="3102057" y="7536120"/>
                    <a:pt x="3302546" y="7541654"/>
                    <a:pt x="3488030" y="7545115"/>
                  </a:cubicBezTo>
                  <a:cubicBezTo>
                    <a:pt x="3673513" y="7548573"/>
                    <a:pt x="3982601" y="7554303"/>
                    <a:pt x="4174892" y="7557848"/>
                  </a:cubicBezTo>
                  <a:cubicBezTo>
                    <a:pt x="4367182" y="7561392"/>
                    <a:pt x="4587163" y="7566948"/>
                    <a:pt x="4663739" y="7570196"/>
                  </a:cubicBezTo>
                  <a:cubicBezTo>
                    <a:pt x="5268495" y="7595842"/>
                    <a:pt x="5424764" y="7592138"/>
                    <a:pt x="6111718" y="7535875"/>
                  </a:cubicBezTo>
                  <a:cubicBezTo>
                    <a:pt x="6685004" y="7488920"/>
                    <a:pt x="6678031" y="7489207"/>
                    <a:pt x="7383340" y="7483593"/>
                  </a:cubicBezTo>
                  <a:cubicBezTo>
                    <a:pt x="7737291" y="7480775"/>
                    <a:pt x="8159845" y="7475123"/>
                    <a:pt x="8322350" y="7471035"/>
                  </a:cubicBezTo>
                  <a:cubicBezTo>
                    <a:pt x="8484855" y="7466946"/>
                    <a:pt x="8622489" y="7465389"/>
                    <a:pt x="8628205" y="7467584"/>
                  </a:cubicBezTo>
                  <a:cubicBezTo>
                    <a:pt x="8637169" y="7471023"/>
                    <a:pt x="8637382" y="7472699"/>
                    <a:pt x="8629763" y="7479791"/>
                  </a:cubicBezTo>
                  <a:cubicBezTo>
                    <a:pt x="8617286" y="7491403"/>
                    <a:pt x="8131429" y="7502225"/>
                    <a:pt x="7346213" y="7508382"/>
                  </a:cubicBezTo>
                  <a:cubicBezTo>
                    <a:pt x="6672338" y="7513666"/>
                    <a:pt x="6655914" y="7514321"/>
                    <a:pt x="6179786" y="7554888"/>
                  </a:cubicBezTo>
                  <a:cubicBezTo>
                    <a:pt x="5629124" y="7601806"/>
                    <a:pt x="5625274" y="7602011"/>
                    <a:pt x="5263970" y="7604097"/>
                  </a:cubicBezTo>
                  <a:cubicBezTo>
                    <a:pt x="5078486" y="7605181"/>
                    <a:pt x="4876605" y="7603742"/>
                    <a:pt x="4815344" y="7600934"/>
                  </a:cubicBezTo>
                  <a:close/>
                  <a:moveTo>
                    <a:pt x="3942842" y="7430682"/>
                  </a:moveTo>
                  <a:cubicBezTo>
                    <a:pt x="3830531" y="7426413"/>
                    <a:pt x="3648141" y="7419482"/>
                    <a:pt x="3537532" y="7415277"/>
                  </a:cubicBezTo>
                  <a:cubicBezTo>
                    <a:pt x="3398150" y="7409981"/>
                    <a:pt x="2953402" y="7407406"/>
                    <a:pt x="2088522" y="7406895"/>
                  </a:cubicBezTo>
                  <a:cubicBezTo>
                    <a:pt x="1402176" y="7406505"/>
                    <a:pt x="838485" y="7404021"/>
                    <a:pt x="835876" y="7401412"/>
                  </a:cubicBezTo>
                  <a:cubicBezTo>
                    <a:pt x="833267" y="7398802"/>
                    <a:pt x="834572" y="7393235"/>
                    <a:pt x="838761" y="7389038"/>
                  </a:cubicBezTo>
                  <a:cubicBezTo>
                    <a:pt x="844542" y="7383258"/>
                    <a:pt x="901406" y="7381472"/>
                    <a:pt x="1073490" y="7381668"/>
                  </a:cubicBezTo>
                  <a:cubicBezTo>
                    <a:pt x="1198395" y="7381905"/>
                    <a:pt x="1615247" y="7381905"/>
                    <a:pt x="1999827" y="7381668"/>
                  </a:cubicBezTo>
                  <a:cubicBezTo>
                    <a:pt x="3186158" y="7381228"/>
                    <a:pt x="3309996" y="7382413"/>
                    <a:pt x="3686042" y="7397725"/>
                  </a:cubicBezTo>
                  <a:cubicBezTo>
                    <a:pt x="4181990" y="7417928"/>
                    <a:pt x="4803318" y="7418237"/>
                    <a:pt x="5164960" y="7398470"/>
                  </a:cubicBezTo>
                  <a:cubicBezTo>
                    <a:pt x="5302797" y="7390934"/>
                    <a:pt x="5524171" y="7380479"/>
                    <a:pt x="5656902" y="7375239"/>
                  </a:cubicBezTo>
                  <a:cubicBezTo>
                    <a:pt x="5789633" y="7369999"/>
                    <a:pt x="6019361" y="7360371"/>
                    <a:pt x="6167408" y="7353842"/>
                  </a:cubicBezTo>
                  <a:cubicBezTo>
                    <a:pt x="6315454" y="7347313"/>
                    <a:pt x="6493666" y="7340335"/>
                    <a:pt x="6563436" y="7338336"/>
                  </a:cubicBezTo>
                  <a:cubicBezTo>
                    <a:pt x="6633205" y="7336325"/>
                    <a:pt x="6887994" y="7329184"/>
                    <a:pt x="7129633" y="7322444"/>
                  </a:cubicBezTo>
                  <a:cubicBezTo>
                    <a:pt x="7371272" y="7315700"/>
                    <a:pt x="7692624" y="7305901"/>
                    <a:pt x="7843750" y="7300667"/>
                  </a:cubicBezTo>
                  <a:cubicBezTo>
                    <a:pt x="8112941" y="7291342"/>
                    <a:pt x="8143567" y="7292334"/>
                    <a:pt x="8125582" y="7309789"/>
                  </a:cubicBezTo>
                  <a:cubicBezTo>
                    <a:pt x="8120114" y="7315098"/>
                    <a:pt x="7644904" y="7332660"/>
                    <a:pt x="7111069" y="7347284"/>
                  </a:cubicBezTo>
                  <a:cubicBezTo>
                    <a:pt x="6552535" y="7362585"/>
                    <a:pt x="6414302" y="7367096"/>
                    <a:pt x="6158126" y="7378385"/>
                  </a:cubicBezTo>
                  <a:cubicBezTo>
                    <a:pt x="6008377" y="7384983"/>
                    <a:pt x="5777258" y="7394640"/>
                    <a:pt x="5644526" y="7399844"/>
                  </a:cubicBezTo>
                  <a:cubicBezTo>
                    <a:pt x="5511795" y="7405049"/>
                    <a:pt x="5321051" y="7413487"/>
                    <a:pt x="5220652" y="7418597"/>
                  </a:cubicBezTo>
                  <a:cubicBezTo>
                    <a:pt x="4754967" y="7442293"/>
                    <a:pt x="4349051" y="7446135"/>
                    <a:pt x="3942842" y="7430693"/>
                  </a:cubicBezTo>
                  <a:close/>
                  <a:moveTo>
                    <a:pt x="4691584" y="7303834"/>
                  </a:moveTo>
                  <a:cubicBezTo>
                    <a:pt x="4609277" y="7298268"/>
                    <a:pt x="4558792" y="7290972"/>
                    <a:pt x="4412704" y="7263530"/>
                  </a:cubicBezTo>
                  <a:cubicBezTo>
                    <a:pt x="4108845" y="7206454"/>
                    <a:pt x="4057072" y="7202608"/>
                    <a:pt x="3670573" y="7208397"/>
                  </a:cubicBezTo>
                  <a:cubicBezTo>
                    <a:pt x="3503808" y="7210894"/>
                    <a:pt x="2888416" y="7213926"/>
                    <a:pt x="2303037" y="7215130"/>
                  </a:cubicBezTo>
                  <a:cubicBezTo>
                    <a:pt x="1717658" y="7216348"/>
                    <a:pt x="1224788" y="7218048"/>
                    <a:pt x="1207771" y="7218936"/>
                  </a:cubicBezTo>
                  <a:cubicBezTo>
                    <a:pt x="1183676" y="7220206"/>
                    <a:pt x="1176831" y="7218496"/>
                    <a:pt x="1176831" y="7211273"/>
                  </a:cubicBezTo>
                  <a:cubicBezTo>
                    <a:pt x="1176831" y="7204364"/>
                    <a:pt x="1188693" y="7200509"/>
                    <a:pt x="1223241" y="7196191"/>
                  </a:cubicBezTo>
                  <a:cubicBezTo>
                    <a:pt x="1250884" y="7192735"/>
                    <a:pt x="1663750" y="7191064"/>
                    <a:pt x="2244251" y="7192054"/>
                  </a:cubicBezTo>
                  <a:cubicBezTo>
                    <a:pt x="2872171" y="7193138"/>
                    <a:pt x="3344318" y="7191022"/>
                    <a:pt x="3571565" y="7186133"/>
                  </a:cubicBezTo>
                  <a:cubicBezTo>
                    <a:pt x="4038496" y="7176092"/>
                    <a:pt x="4123365" y="7181223"/>
                    <a:pt x="4397656" y="7236082"/>
                  </a:cubicBezTo>
                  <a:cubicBezTo>
                    <a:pt x="4532472" y="7263044"/>
                    <a:pt x="4581388" y="7270095"/>
                    <a:pt x="4696769" y="7279190"/>
                  </a:cubicBezTo>
                  <a:cubicBezTo>
                    <a:pt x="4784006" y="7286070"/>
                    <a:pt x="4795322" y="7289238"/>
                    <a:pt x="4777969" y="7301923"/>
                  </a:cubicBezTo>
                  <a:cubicBezTo>
                    <a:pt x="4771699" y="7306508"/>
                    <a:pt x="4765011" y="7309850"/>
                    <a:pt x="4763110" y="7309349"/>
                  </a:cubicBezTo>
                  <a:cubicBezTo>
                    <a:pt x="4761208" y="7308841"/>
                    <a:pt x="4729021" y="7306368"/>
                    <a:pt x="4691584" y="7303833"/>
                  </a:cubicBezTo>
                  <a:close/>
                  <a:moveTo>
                    <a:pt x="5387727" y="7269051"/>
                  </a:moveTo>
                  <a:cubicBezTo>
                    <a:pt x="5172163" y="7254121"/>
                    <a:pt x="5044724" y="7235295"/>
                    <a:pt x="4600073" y="7152697"/>
                  </a:cubicBezTo>
                  <a:cubicBezTo>
                    <a:pt x="4133776" y="7066080"/>
                    <a:pt x="4004536" y="7056972"/>
                    <a:pt x="3290014" y="7060375"/>
                  </a:cubicBezTo>
                  <a:cubicBezTo>
                    <a:pt x="898194" y="7071764"/>
                    <a:pt x="889092" y="7071733"/>
                    <a:pt x="889092" y="7051508"/>
                  </a:cubicBezTo>
                  <a:cubicBezTo>
                    <a:pt x="889092" y="7046608"/>
                    <a:pt x="1895458" y="7041012"/>
                    <a:pt x="3364269" y="7037746"/>
                  </a:cubicBezTo>
                  <a:cubicBezTo>
                    <a:pt x="3951020" y="7036443"/>
                    <a:pt x="3985045" y="7037746"/>
                    <a:pt x="4246051" y="7069701"/>
                  </a:cubicBezTo>
                  <a:cubicBezTo>
                    <a:pt x="4373400" y="7085329"/>
                    <a:pt x="4496881" y="7106006"/>
                    <a:pt x="4666832" y="7140168"/>
                  </a:cubicBezTo>
                  <a:cubicBezTo>
                    <a:pt x="5047192" y="7216626"/>
                    <a:pt x="5317559" y="7248396"/>
                    <a:pt x="5587774" y="7248389"/>
                  </a:cubicBezTo>
                  <a:cubicBezTo>
                    <a:pt x="5891490" y="7248389"/>
                    <a:pt x="6199986" y="7223566"/>
                    <a:pt x="6588188" y="7167917"/>
                  </a:cubicBezTo>
                  <a:cubicBezTo>
                    <a:pt x="6705604" y="7151083"/>
                    <a:pt x="6914447" y="7123323"/>
                    <a:pt x="7052283" y="7106225"/>
                  </a:cubicBezTo>
                  <a:cubicBezTo>
                    <a:pt x="7365388" y="7067389"/>
                    <a:pt x="7504436" y="7046137"/>
                    <a:pt x="7722483" y="7003790"/>
                  </a:cubicBezTo>
                  <a:cubicBezTo>
                    <a:pt x="7943352" y="6960899"/>
                    <a:pt x="7990637" y="6954543"/>
                    <a:pt x="8200147" y="6939611"/>
                  </a:cubicBezTo>
                  <a:cubicBezTo>
                    <a:pt x="8499261" y="6918291"/>
                    <a:pt x="8616400" y="6913109"/>
                    <a:pt x="8630355" y="6920575"/>
                  </a:cubicBezTo>
                  <a:cubicBezTo>
                    <a:pt x="8637272" y="6924277"/>
                    <a:pt x="8641532" y="6929569"/>
                    <a:pt x="8639822" y="6932334"/>
                  </a:cubicBezTo>
                  <a:cubicBezTo>
                    <a:pt x="8638112" y="6935100"/>
                    <a:pt x="8601139" y="6939245"/>
                    <a:pt x="8557658" y="6941547"/>
                  </a:cubicBezTo>
                  <a:cubicBezTo>
                    <a:pt x="8366953" y="6951643"/>
                    <a:pt x="8078225" y="6970804"/>
                    <a:pt x="8029979" y="6976566"/>
                  </a:cubicBezTo>
                  <a:cubicBezTo>
                    <a:pt x="7959594" y="6984975"/>
                    <a:pt x="7855037" y="7002825"/>
                    <a:pt x="7742224" y="7025695"/>
                  </a:cubicBezTo>
                  <a:cubicBezTo>
                    <a:pt x="7546165" y="7065442"/>
                    <a:pt x="7412792" y="7085600"/>
                    <a:pt x="7024438" y="7134187"/>
                  </a:cubicBezTo>
                  <a:cubicBezTo>
                    <a:pt x="6901917" y="7149515"/>
                    <a:pt x="6726488" y="7172994"/>
                    <a:pt x="6634597" y="7186362"/>
                  </a:cubicBezTo>
                  <a:cubicBezTo>
                    <a:pt x="6223337" y="7246189"/>
                    <a:pt x="5874873" y="7274057"/>
                    <a:pt x="5564083" y="7271974"/>
                  </a:cubicBezTo>
                  <a:cubicBezTo>
                    <a:pt x="5482402" y="7271415"/>
                    <a:pt x="5403042" y="7270103"/>
                    <a:pt x="5387727" y="7269050"/>
                  </a:cubicBezTo>
                  <a:close/>
                  <a:moveTo>
                    <a:pt x="7446250" y="7213336"/>
                  </a:moveTo>
                  <a:cubicBezTo>
                    <a:pt x="7439166" y="7206254"/>
                    <a:pt x="7441697" y="7199862"/>
                    <a:pt x="7452952" y="7196414"/>
                  </a:cubicBezTo>
                  <a:cubicBezTo>
                    <a:pt x="7458908" y="7194591"/>
                    <a:pt x="7523098" y="7186046"/>
                    <a:pt x="7595596" y="7177430"/>
                  </a:cubicBezTo>
                  <a:cubicBezTo>
                    <a:pt x="7668095" y="7168814"/>
                    <a:pt x="7805200" y="7150569"/>
                    <a:pt x="7900275" y="7136888"/>
                  </a:cubicBezTo>
                  <a:cubicBezTo>
                    <a:pt x="8097093" y="7108567"/>
                    <a:pt x="8167386" y="7102440"/>
                    <a:pt x="8366619" y="7096251"/>
                  </a:cubicBezTo>
                  <a:cubicBezTo>
                    <a:pt x="8465175" y="7093190"/>
                    <a:pt x="8507115" y="7093830"/>
                    <a:pt x="8504320" y="7098355"/>
                  </a:cubicBezTo>
                  <a:cubicBezTo>
                    <a:pt x="8497060" y="7110101"/>
                    <a:pt x="8443078" y="7117648"/>
                    <a:pt x="8339375" y="7121418"/>
                  </a:cubicBezTo>
                  <a:cubicBezTo>
                    <a:pt x="8172498" y="7127488"/>
                    <a:pt x="8072111" y="7136445"/>
                    <a:pt x="7921689" y="7158690"/>
                  </a:cubicBezTo>
                  <a:cubicBezTo>
                    <a:pt x="7776751" y="7180125"/>
                    <a:pt x="7485193" y="7217461"/>
                    <a:pt x="7462746" y="7217461"/>
                  </a:cubicBezTo>
                  <a:cubicBezTo>
                    <a:pt x="7455942" y="7217461"/>
                    <a:pt x="7448517" y="7215614"/>
                    <a:pt x="7446248" y="7213339"/>
                  </a:cubicBezTo>
                  <a:close/>
                  <a:moveTo>
                    <a:pt x="5397009" y="7167774"/>
                  </a:moveTo>
                  <a:cubicBezTo>
                    <a:pt x="5246894" y="7148465"/>
                    <a:pt x="4997507" y="7105293"/>
                    <a:pt x="4915905" y="7084491"/>
                  </a:cubicBezTo>
                  <a:cubicBezTo>
                    <a:pt x="4797536" y="7054320"/>
                    <a:pt x="4769610" y="6985465"/>
                    <a:pt x="4859978" y="6946595"/>
                  </a:cubicBezTo>
                  <a:cubicBezTo>
                    <a:pt x="4903706" y="6927789"/>
                    <a:pt x="5001734" y="6915282"/>
                    <a:pt x="5161867" y="6908079"/>
                  </a:cubicBezTo>
                  <a:cubicBezTo>
                    <a:pt x="5373546" y="6898555"/>
                    <a:pt x="5498285" y="6890699"/>
                    <a:pt x="5659996" y="6876699"/>
                  </a:cubicBezTo>
                  <a:cubicBezTo>
                    <a:pt x="6011619" y="6846257"/>
                    <a:pt x="6433632" y="6855924"/>
                    <a:pt x="6662443" y="6899659"/>
                  </a:cubicBezTo>
                  <a:cubicBezTo>
                    <a:pt x="6724482" y="6911518"/>
                    <a:pt x="6744442" y="6921903"/>
                    <a:pt x="6741718" y="6940902"/>
                  </a:cubicBezTo>
                  <a:cubicBezTo>
                    <a:pt x="6731354" y="7013202"/>
                    <a:pt x="6154208" y="7094633"/>
                    <a:pt x="5647621" y="7095271"/>
                  </a:cubicBezTo>
                  <a:cubicBezTo>
                    <a:pt x="5433643" y="7095525"/>
                    <a:pt x="5339430" y="7083072"/>
                    <a:pt x="5327870" y="7052950"/>
                  </a:cubicBezTo>
                  <a:cubicBezTo>
                    <a:pt x="5312571" y="7013092"/>
                    <a:pt x="5393443" y="6994093"/>
                    <a:pt x="5772458" y="6948499"/>
                  </a:cubicBezTo>
                  <a:cubicBezTo>
                    <a:pt x="6050406" y="6915064"/>
                    <a:pt x="6240601" y="6908884"/>
                    <a:pt x="6268906" y="6932369"/>
                  </a:cubicBezTo>
                  <a:cubicBezTo>
                    <a:pt x="6283329" y="6944337"/>
                    <a:pt x="6279059" y="6969380"/>
                    <a:pt x="6260227" y="6983276"/>
                  </a:cubicBezTo>
                  <a:cubicBezTo>
                    <a:pt x="6237136" y="7000320"/>
                    <a:pt x="6183953" y="7017053"/>
                    <a:pt x="6117025" y="7028335"/>
                  </a:cubicBezTo>
                  <a:cubicBezTo>
                    <a:pt x="6060069" y="7037936"/>
                    <a:pt x="5820074" y="7051143"/>
                    <a:pt x="5803867" y="7045568"/>
                  </a:cubicBezTo>
                  <a:cubicBezTo>
                    <a:pt x="5799612" y="7044096"/>
                    <a:pt x="5796131" y="7039297"/>
                    <a:pt x="5796131" y="7034884"/>
                  </a:cubicBezTo>
                  <a:cubicBezTo>
                    <a:pt x="5796131" y="7029034"/>
                    <a:pt x="5814151" y="7025877"/>
                    <a:pt x="5862651" y="7023225"/>
                  </a:cubicBezTo>
                  <a:cubicBezTo>
                    <a:pt x="6088053" y="7010900"/>
                    <a:pt x="6175468" y="6999435"/>
                    <a:pt x="6213547" y="6977200"/>
                  </a:cubicBezTo>
                  <a:cubicBezTo>
                    <a:pt x="6269146" y="6944735"/>
                    <a:pt x="6217517" y="6933778"/>
                    <a:pt x="6059497" y="6944504"/>
                  </a:cubicBezTo>
                  <a:cubicBezTo>
                    <a:pt x="5900706" y="6955283"/>
                    <a:pt x="5542323" y="6997945"/>
                    <a:pt x="5458888" y="7015999"/>
                  </a:cubicBezTo>
                  <a:cubicBezTo>
                    <a:pt x="5391191" y="7030649"/>
                    <a:pt x="5378445" y="7035194"/>
                    <a:pt x="5378445" y="7044673"/>
                  </a:cubicBezTo>
                  <a:cubicBezTo>
                    <a:pt x="5378445" y="7062639"/>
                    <a:pt x="5455863" y="7070046"/>
                    <a:pt x="5650715" y="7070727"/>
                  </a:cubicBezTo>
                  <a:cubicBezTo>
                    <a:pt x="5839450" y="7071387"/>
                    <a:pt x="5947972" y="7065946"/>
                    <a:pt x="6185972" y="7043900"/>
                  </a:cubicBezTo>
                  <a:cubicBezTo>
                    <a:pt x="6439527" y="7020414"/>
                    <a:pt x="6682073" y="6970910"/>
                    <a:pt x="6691893" y="6940641"/>
                  </a:cubicBezTo>
                  <a:cubicBezTo>
                    <a:pt x="6695722" y="6928834"/>
                    <a:pt x="6672904" y="6922867"/>
                    <a:pt x="6582000" y="6911908"/>
                  </a:cubicBezTo>
                  <a:cubicBezTo>
                    <a:pt x="6536055" y="6906366"/>
                    <a:pt x="6476186" y="6898869"/>
                    <a:pt x="6448959" y="6895248"/>
                  </a:cubicBezTo>
                  <a:cubicBezTo>
                    <a:pt x="6421732" y="6891625"/>
                    <a:pt x="6298430" y="6887125"/>
                    <a:pt x="6174955" y="6885249"/>
                  </a:cubicBezTo>
                  <a:cubicBezTo>
                    <a:pt x="5940923" y="6881699"/>
                    <a:pt x="5823721" y="6886232"/>
                    <a:pt x="5577853" y="6908305"/>
                  </a:cubicBezTo>
                  <a:cubicBezTo>
                    <a:pt x="5503745" y="6914963"/>
                    <a:pt x="5364516" y="6923230"/>
                    <a:pt x="5268456" y="6926677"/>
                  </a:cubicBezTo>
                  <a:cubicBezTo>
                    <a:pt x="4953177" y="6937993"/>
                    <a:pt x="4856208" y="6955586"/>
                    <a:pt x="4850568" y="7002496"/>
                  </a:cubicBezTo>
                  <a:cubicBezTo>
                    <a:pt x="4847865" y="7024979"/>
                    <a:pt x="4878944" y="7046704"/>
                    <a:pt x="4936089" y="7062274"/>
                  </a:cubicBezTo>
                  <a:cubicBezTo>
                    <a:pt x="4984155" y="7075371"/>
                    <a:pt x="5207068" y="7117283"/>
                    <a:pt x="5319926" y="7134439"/>
                  </a:cubicBezTo>
                  <a:cubicBezTo>
                    <a:pt x="5360315" y="7140581"/>
                    <a:pt x="5446260" y="7145480"/>
                    <a:pt x="5548614" y="7147479"/>
                  </a:cubicBezTo>
                  <a:cubicBezTo>
                    <a:pt x="5690319" y="7150248"/>
                    <a:pt x="5739072" y="7148478"/>
                    <a:pt x="5907514" y="7134555"/>
                  </a:cubicBezTo>
                  <a:cubicBezTo>
                    <a:pt x="6342896" y="7098532"/>
                    <a:pt x="6492441" y="7079893"/>
                    <a:pt x="7108674" y="6984828"/>
                  </a:cubicBezTo>
                  <a:cubicBezTo>
                    <a:pt x="7168618" y="6975581"/>
                    <a:pt x="7222715" y="6969954"/>
                    <a:pt x="7228891" y="6972323"/>
                  </a:cubicBezTo>
                  <a:cubicBezTo>
                    <a:pt x="7256155" y="6982781"/>
                    <a:pt x="7215536" y="6993833"/>
                    <a:pt x="7067754" y="7016161"/>
                  </a:cubicBezTo>
                  <a:cubicBezTo>
                    <a:pt x="6982669" y="7029015"/>
                    <a:pt x="6842049" y="7050304"/>
                    <a:pt x="6755262" y="7063473"/>
                  </a:cubicBezTo>
                  <a:cubicBezTo>
                    <a:pt x="6350868" y="7124825"/>
                    <a:pt x="5895179" y="7168086"/>
                    <a:pt x="5619775" y="7171271"/>
                  </a:cubicBezTo>
                  <a:cubicBezTo>
                    <a:pt x="5521077" y="7172422"/>
                    <a:pt x="5420832" y="7170831"/>
                    <a:pt x="5397009" y="7167772"/>
                  </a:cubicBezTo>
                  <a:close/>
                  <a:moveTo>
                    <a:pt x="3726264" y="6920059"/>
                  </a:moveTo>
                  <a:cubicBezTo>
                    <a:pt x="3528869" y="6917636"/>
                    <a:pt x="3236488" y="6912531"/>
                    <a:pt x="3076530" y="6908717"/>
                  </a:cubicBezTo>
                  <a:cubicBezTo>
                    <a:pt x="2752259" y="6900982"/>
                    <a:pt x="1639294" y="6904562"/>
                    <a:pt x="1348773" y="6914273"/>
                  </a:cubicBezTo>
                  <a:cubicBezTo>
                    <a:pt x="1122591" y="6921834"/>
                    <a:pt x="839588" y="6922220"/>
                    <a:pt x="839588" y="6914967"/>
                  </a:cubicBezTo>
                  <a:cubicBezTo>
                    <a:pt x="839588" y="6911927"/>
                    <a:pt x="844461" y="6907125"/>
                    <a:pt x="850417" y="6904291"/>
                  </a:cubicBezTo>
                  <a:cubicBezTo>
                    <a:pt x="877453" y="6891430"/>
                    <a:pt x="2636995" y="6874581"/>
                    <a:pt x="3027026" y="6883445"/>
                  </a:cubicBezTo>
                  <a:cubicBezTo>
                    <a:pt x="3474694" y="6893622"/>
                    <a:pt x="4230266" y="6902921"/>
                    <a:pt x="4292460" y="6899018"/>
                  </a:cubicBezTo>
                  <a:cubicBezTo>
                    <a:pt x="4493402" y="6886407"/>
                    <a:pt x="4633582" y="6872602"/>
                    <a:pt x="4954571" y="6833812"/>
                  </a:cubicBezTo>
                  <a:cubicBezTo>
                    <a:pt x="5236828" y="6799704"/>
                    <a:pt x="5360800" y="6794466"/>
                    <a:pt x="5786849" y="6798651"/>
                  </a:cubicBezTo>
                  <a:cubicBezTo>
                    <a:pt x="6108610" y="6801810"/>
                    <a:pt x="6403085" y="6812000"/>
                    <a:pt x="6798578" y="6833661"/>
                  </a:cubicBezTo>
                  <a:cubicBezTo>
                    <a:pt x="7516766" y="6872991"/>
                    <a:pt x="7786263" y="6877711"/>
                    <a:pt x="8045448" y="6855500"/>
                  </a:cubicBezTo>
                  <a:cubicBezTo>
                    <a:pt x="8205161" y="6841815"/>
                    <a:pt x="8351420" y="6834004"/>
                    <a:pt x="8449211" y="6833938"/>
                  </a:cubicBezTo>
                  <a:cubicBezTo>
                    <a:pt x="8522990" y="6833938"/>
                    <a:pt x="8537389" y="6835361"/>
                    <a:pt x="8537389" y="6843038"/>
                  </a:cubicBezTo>
                  <a:cubicBezTo>
                    <a:pt x="8537389" y="6856139"/>
                    <a:pt x="8525357" y="6857450"/>
                    <a:pt x="8370315" y="6861256"/>
                  </a:cubicBezTo>
                  <a:cubicBezTo>
                    <a:pt x="8293740" y="6863127"/>
                    <a:pt x="8162864" y="6870043"/>
                    <a:pt x="8079482" y="6876604"/>
                  </a:cubicBezTo>
                  <a:cubicBezTo>
                    <a:pt x="7996099" y="6883165"/>
                    <a:pt x="7887501" y="6890342"/>
                    <a:pt x="7838152" y="6892554"/>
                  </a:cubicBezTo>
                  <a:cubicBezTo>
                    <a:pt x="7692937" y="6899061"/>
                    <a:pt x="7255802" y="6884252"/>
                    <a:pt x="6848081" y="6859009"/>
                  </a:cubicBezTo>
                  <a:cubicBezTo>
                    <a:pt x="6795329" y="6855742"/>
                    <a:pt x="6706222" y="6851444"/>
                    <a:pt x="6650067" y="6849456"/>
                  </a:cubicBezTo>
                  <a:cubicBezTo>
                    <a:pt x="6593911" y="6847468"/>
                    <a:pt x="6458860" y="6841153"/>
                    <a:pt x="6349952" y="6835422"/>
                  </a:cubicBezTo>
                  <a:cubicBezTo>
                    <a:pt x="6202014" y="6827635"/>
                    <a:pt x="6039266" y="6824950"/>
                    <a:pt x="5706406" y="6824798"/>
                  </a:cubicBezTo>
                  <a:cubicBezTo>
                    <a:pt x="5213185" y="6824561"/>
                    <a:pt x="5232342" y="6823562"/>
                    <a:pt x="4843188" y="6870820"/>
                  </a:cubicBezTo>
                  <a:cubicBezTo>
                    <a:pt x="4494286" y="6913197"/>
                    <a:pt x="4312025" y="6927809"/>
                    <a:pt x="4160280" y="6925569"/>
                  </a:cubicBezTo>
                  <a:cubicBezTo>
                    <a:pt x="4118967" y="6924959"/>
                    <a:pt x="3923659" y="6922478"/>
                    <a:pt x="3726264" y="6920053"/>
                  </a:cubicBezTo>
                  <a:close/>
                  <a:moveTo>
                    <a:pt x="1984358" y="6817892"/>
                  </a:moveTo>
                  <a:cubicBezTo>
                    <a:pt x="1958833" y="6816707"/>
                    <a:pt x="1871118" y="6812695"/>
                    <a:pt x="1789438" y="6808990"/>
                  </a:cubicBezTo>
                  <a:cubicBezTo>
                    <a:pt x="1505095" y="6796080"/>
                    <a:pt x="1102504" y="6772816"/>
                    <a:pt x="1091747" y="6768676"/>
                  </a:cubicBezTo>
                  <a:cubicBezTo>
                    <a:pt x="1080224" y="6764237"/>
                    <a:pt x="1077617" y="6756226"/>
                    <a:pt x="1086009" y="6751040"/>
                  </a:cubicBezTo>
                  <a:cubicBezTo>
                    <a:pt x="1088810" y="6749310"/>
                    <a:pt x="1238481" y="6755969"/>
                    <a:pt x="1418612" y="6765838"/>
                  </a:cubicBezTo>
                  <a:cubicBezTo>
                    <a:pt x="1598742" y="6775708"/>
                    <a:pt x="1818319" y="6786702"/>
                    <a:pt x="1906559" y="6790273"/>
                  </a:cubicBezTo>
                  <a:cubicBezTo>
                    <a:pt x="2203607" y="6802291"/>
                    <a:pt x="3353475" y="6795571"/>
                    <a:pt x="3967594" y="6778228"/>
                  </a:cubicBezTo>
                  <a:cubicBezTo>
                    <a:pt x="4204975" y="6771524"/>
                    <a:pt x="4326774" y="6760924"/>
                    <a:pt x="4676234" y="6716555"/>
                  </a:cubicBezTo>
                  <a:cubicBezTo>
                    <a:pt x="4827212" y="6697386"/>
                    <a:pt x="4967508" y="6683228"/>
                    <a:pt x="5044160" y="6679423"/>
                  </a:cubicBezTo>
                  <a:cubicBezTo>
                    <a:pt x="5251672" y="6669121"/>
                    <a:pt x="5747193" y="6657460"/>
                    <a:pt x="5901326" y="6659251"/>
                  </a:cubicBezTo>
                  <a:cubicBezTo>
                    <a:pt x="6052570" y="6661004"/>
                    <a:pt x="6523697" y="6683026"/>
                    <a:pt x="6860458" y="6704078"/>
                  </a:cubicBezTo>
                  <a:cubicBezTo>
                    <a:pt x="7397759" y="6737665"/>
                    <a:pt x="7497914" y="6742080"/>
                    <a:pt x="7847434" y="6747596"/>
                  </a:cubicBezTo>
                  <a:cubicBezTo>
                    <a:pt x="8229577" y="6753628"/>
                    <a:pt x="8339122" y="6758969"/>
                    <a:pt x="8355255" y="6772356"/>
                  </a:cubicBezTo>
                  <a:cubicBezTo>
                    <a:pt x="8371508" y="6785843"/>
                    <a:pt x="8353766" y="6788745"/>
                    <a:pt x="8286779" y="6783550"/>
                  </a:cubicBezTo>
                  <a:cubicBezTo>
                    <a:pt x="8252745" y="6780909"/>
                    <a:pt x="8067571" y="6775979"/>
                    <a:pt x="7875280" y="6772593"/>
                  </a:cubicBezTo>
                  <a:cubicBezTo>
                    <a:pt x="7573374" y="6767273"/>
                    <a:pt x="7275314" y="6755972"/>
                    <a:pt x="7123445" y="6744080"/>
                  </a:cubicBezTo>
                  <a:cubicBezTo>
                    <a:pt x="7017220" y="6735762"/>
                    <a:pt x="6218044" y="6692654"/>
                    <a:pt x="5971698" y="6681954"/>
                  </a:cubicBezTo>
                  <a:cubicBezTo>
                    <a:pt x="5920213" y="6679709"/>
                    <a:pt x="5783769" y="6681023"/>
                    <a:pt x="5668489" y="6684852"/>
                  </a:cubicBezTo>
                  <a:cubicBezTo>
                    <a:pt x="5553209" y="6688679"/>
                    <a:pt x="5354467" y="6694570"/>
                    <a:pt x="5226840" y="6697941"/>
                  </a:cubicBezTo>
                  <a:cubicBezTo>
                    <a:pt x="4979487" y="6704472"/>
                    <a:pt x="4923742" y="6709044"/>
                    <a:pt x="4623516" y="6747415"/>
                  </a:cubicBezTo>
                  <a:cubicBezTo>
                    <a:pt x="4258668" y="6794045"/>
                    <a:pt x="4188989" y="6798677"/>
                    <a:pt x="3698418" y="6808905"/>
                  </a:cubicBezTo>
                  <a:cubicBezTo>
                    <a:pt x="3405566" y="6815011"/>
                    <a:pt x="2072615" y="6821999"/>
                    <a:pt x="1984358" y="6817893"/>
                  </a:cubicBezTo>
                  <a:close/>
                  <a:moveTo>
                    <a:pt x="686741" y="6672590"/>
                  </a:moveTo>
                  <a:cubicBezTo>
                    <a:pt x="633795" y="6656698"/>
                    <a:pt x="667557" y="6654455"/>
                    <a:pt x="967623" y="6653935"/>
                  </a:cubicBezTo>
                  <a:cubicBezTo>
                    <a:pt x="1137141" y="6653631"/>
                    <a:pt x="1597457" y="6651090"/>
                    <a:pt x="1990546" y="6648260"/>
                  </a:cubicBezTo>
                  <a:cubicBezTo>
                    <a:pt x="2598946" y="6643884"/>
                    <a:pt x="2735627" y="6641234"/>
                    <a:pt x="2909455" y="6630437"/>
                  </a:cubicBezTo>
                  <a:cubicBezTo>
                    <a:pt x="3265590" y="6608320"/>
                    <a:pt x="3390598" y="6605481"/>
                    <a:pt x="4326842" y="6598263"/>
                  </a:cubicBezTo>
                  <a:cubicBezTo>
                    <a:pt x="5044884" y="6592726"/>
                    <a:pt x="5349313" y="6592873"/>
                    <a:pt x="5734600" y="6598940"/>
                  </a:cubicBezTo>
                  <a:cubicBezTo>
                    <a:pt x="6235837" y="6606838"/>
                    <a:pt x="6376767" y="6605568"/>
                    <a:pt x="6786202" y="6589456"/>
                  </a:cubicBezTo>
                  <a:cubicBezTo>
                    <a:pt x="6913828" y="6584433"/>
                    <a:pt x="7118495" y="6577783"/>
                    <a:pt x="7241016" y="6574679"/>
                  </a:cubicBezTo>
                  <a:cubicBezTo>
                    <a:pt x="7493009" y="6568290"/>
                    <a:pt x="8407443" y="6573155"/>
                    <a:pt x="8407443" y="6580884"/>
                  </a:cubicBezTo>
                  <a:cubicBezTo>
                    <a:pt x="8407443" y="6597148"/>
                    <a:pt x="8338440" y="6598973"/>
                    <a:pt x="7768994" y="6597767"/>
                  </a:cubicBezTo>
                  <a:cubicBezTo>
                    <a:pt x="7300696" y="6596785"/>
                    <a:pt x="7130040" y="6598647"/>
                    <a:pt x="6940900" y="6606865"/>
                  </a:cubicBezTo>
                  <a:cubicBezTo>
                    <a:pt x="6425138" y="6629268"/>
                    <a:pt x="6299453" y="6630973"/>
                    <a:pt x="5755909" y="6622948"/>
                  </a:cubicBezTo>
                  <a:cubicBezTo>
                    <a:pt x="5345066" y="6616882"/>
                    <a:pt x="5044174" y="6616837"/>
                    <a:pt x="4320307" y="6622711"/>
                  </a:cubicBezTo>
                  <a:cubicBezTo>
                    <a:pt x="3397657" y="6630227"/>
                    <a:pt x="3184623" y="6634661"/>
                    <a:pt x="2946583" y="6651296"/>
                  </a:cubicBezTo>
                  <a:cubicBezTo>
                    <a:pt x="2875112" y="6656293"/>
                    <a:pt x="2731707" y="6663074"/>
                    <a:pt x="2627904" y="6666368"/>
                  </a:cubicBezTo>
                  <a:cubicBezTo>
                    <a:pt x="2362272" y="6674799"/>
                    <a:pt x="711739" y="6680069"/>
                    <a:pt x="686741" y="6672561"/>
                  </a:cubicBezTo>
                  <a:close/>
                  <a:moveTo>
                    <a:pt x="2566025" y="6242235"/>
                  </a:moveTo>
                  <a:cubicBezTo>
                    <a:pt x="2448467" y="6237313"/>
                    <a:pt x="2238264" y="6219949"/>
                    <a:pt x="2163601" y="6208994"/>
                  </a:cubicBezTo>
                  <a:cubicBezTo>
                    <a:pt x="2084750" y="6197421"/>
                    <a:pt x="1986228" y="6169147"/>
                    <a:pt x="1956184" y="6149466"/>
                  </a:cubicBezTo>
                  <a:cubicBezTo>
                    <a:pt x="1880589" y="6099944"/>
                    <a:pt x="1989149" y="6042746"/>
                    <a:pt x="2213312" y="6013990"/>
                  </a:cubicBezTo>
                  <a:cubicBezTo>
                    <a:pt x="2414189" y="5988222"/>
                    <a:pt x="3440976" y="6024037"/>
                    <a:pt x="3512443" y="6059302"/>
                  </a:cubicBezTo>
                  <a:cubicBezTo>
                    <a:pt x="3524170" y="6065089"/>
                    <a:pt x="3534736" y="6072981"/>
                    <a:pt x="3535924" y="6076839"/>
                  </a:cubicBezTo>
                  <a:cubicBezTo>
                    <a:pt x="3539307" y="6087826"/>
                    <a:pt x="3520604" y="6102948"/>
                    <a:pt x="3495485" y="6109532"/>
                  </a:cubicBezTo>
                  <a:cubicBezTo>
                    <a:pt x="3429980" y="6126708"/>
                    <a:pt x="3074866" y="6147128"/>
                    <a:pt x="2844482" y="6146969"/>
                  </a:cubicBezTo>
                  <a:cubicBezTo>
                    <a:pt x="2578414" y="6146732"/>
                    <a:pt x="2501051" y="6137760"/>
                    <a:pt x="2505409" y="6107426"/>
                  </a:cubicBezTo>
                  <a:cubicBezTo>
                    <a:pt x="2508202" y="6087974"/>
                    <a:pt x="2532278" y="6080063"/>
                    <a:pt x="2622521" y="6068947"/>
                  </a:cubicBezTo>
                  <a:cubicBezTo>
                    <a:pt x="2730250" y="6055678"/>
                    <a:pt x="2844943" y="6054281"/>
                    <a:pt x="2859148" y="6066064"/>
                  </a:cubicBezTo>
                  <a:cubicBezTo>
                    <a:pt x="2864860" y="6070804"/>
                    <a:pt x="2867870" y="6076341"/>
                    <a:pt x="2865838" y="6078374"/>
                  </a:cubicBezTo>
                  <a:cubicBezTo>
                    <a:pt x="2863807" y="6080408"/>
                    <a:pt x="2821274" y="6082504"/>
                    <a:pt x="2771323" y="6083032"/>
                  </a:cubicBezTo>
                  <a:cubicBezTo>
                    <a:pt x="2690536" y="6083895"/>
                    <a:pt x="2616611" y="6091187"/>
                    <a:pt x="2582033" y="6101719"/>
                  </a:cubicBezTo>
                  <a:cubicBezTo>
                    <a:pt x="2556692" y="6109438"/>
                    <a:pt x="2590263" y="6115647"/>
                    <a:pt x="2695775" y="6122755"/>
                  </a:cubicBezTo>
                  <a:cubicBezTo>
                    <a:pt x="2809510" y="6130418"/>
                    <a:pt x="2999084" y="6125247"/>
                    <a:pt x="3290014" y="6106547"/>
                  </a:cubicBezTo>
                  <a:cubicBezTo>
                    <a:pt x="3436665" y="6097123"/>
                    <a:pt x="3470159" y="6092488"/>
                    <a:pt x="3473959" y="6081088"/>
                  </a:cubicBezTo>
                  <a:cubicBezTo>
                    <a:pt x="3477306" y="6071047"/>
                    <a:pt x="3451760" y="6068125"/>
                    <a:pt x="3240511" y="6054382"/>
                  </a:cubicBezTo>
                  <a:cubicBezTo>
                    <a:pt x="2932506" y="6034343"/>
                    <a:pt x="2799340" y="6029681"/>
                    <a:pt x="2534105" y="6029644"/>
                  </a:cubicBezTo>
                  <a:cubicBezTo>
                    <a:pt x="2268462" y="6029644"/>
                    <a:pt x="2184512" y="6035498"/>
                    <a:pt x="2083543" y="6061264"/>
                  </a:cubicBezTo>
                  <a:cubicBezTo>
                    <a:pt x="1885898" y="6111699"/>
                    <a:pt x="1977175" y="6170759"/>
                    <a:pt x="2296849" y="6199286"/>
                  </a:cubicBezTo>
                  <a:cubicBezTo>
                    <a:pt x="2511626" y="6218453"/>
                    <a:pt x="2644829" y="6222893"/>
                    <a:pt x="2905088" y="6219561"/>
                  </a:cubicBezTo>
                  <a:cubicBezTo>
                    <a:pt x="3163342" y="6216255"/>
                    <a:pt x="3291177" y="6208770"/>
                    <a:pt x="3500410" y="6184707"/>
                  </a:cubicBezTo>
                  <a:cubicBezTo>
                    <a:pt x="3736892" y="6157510"/>
                    <a:pt x="4035821" y="6102111"/>
                    <a:pt x="4206473" y="6053861"/>
                  </a:cubicBezTo>
                  <a:cubicBezTo>
                    <a:pt x="4301678" y="6026943"/>
                    <a:pt x="4360528" y="6017283"/>
                    <a:pt x="4360528" y="6028575"/>
                  </a:cubicBezTo>
                  <a:cubicBezTo>
                    <a:pt x="4360528" y="6036728"/>
                    <a:pt x="4289326" y="6059643"/>
                    <a:pt x="4165608" y="6091304"/>
                  </a:cubicBezTo>
                  <a:cubicBezTo>
                    <a:pt x="3920049" y="6154141"/>
                    <a:pt x="3605234" y="6204435"/>
                    <a:pt x="3290014" y="6231183"/>
                  </a:cubicBezTo>
                  <a:cubicBezTo>
                    <a:pt x="3180972" y="6240435"/>
                    <a:pt x="2698849" y="6247797"/>
                    <a:pt x="2566025" y="6242236"/>
                  </a:cubicBezTo>
                  <a:close/>
                  <a:moveTo>
                    <a:pt x="138804" y="5935419"/>
                  </a:moveTo>
                  <a:cubicBezTo>
                    <a:pt x="90005" y="5918707"/>
                    <a:pt x="101821" y="5918221"/>
                    <a:pt x="873622" y="5905234"/>
                  </a:cubicBezTo>
                  <a:cubicBezTo>
                    <a:pt x="1101648" y="5901397"/>
                    <a:pt x="1318728" y="5896492"/>
                    <a:pt x="1356024" y="5894333"/>
                  </a:cubicBezTo>
                  <a:cubicBezTo>
                    <a:pt x="1421642" y="5890536"/>
                    <a:pt x="1423971" y="5889907"/>
                    <a:pt x="1428115" y="5874942"/>
                  </a:cubicBezTo>
                  <a:cubicBezTo>
                    <a:pt x="1431291" y="5863470"/>
                    <a:pt x="1432556" y="5867464"/>
                    <a:pt x="1433015" y="5890406"/>
                  </a:cubicBezTo>
                  <a:lnTo>
                    <a:pt x="1433624" y="5921339"/>
                  </a:lnTo>
                  <a:lnTo>
                    <a:pt x="1348547" y="5921339"/>
                  </a:lnTo>
                  <a:cubicBezTo>
                    <a:pt x="1301751" y="5921339"/>
                    <a:pt x="1097781" y="5924786"/>
                    <a:pt x="895280" y="5928999"/>
                  </a:cubicBezTo>
                  <a:cubicBezTo>
                    <a:pt x="349387" y="5940356"/>
                    <a:pt x="157969" y="5941978"/>
                    <a:pt x="138804" y="5935418"/>
                  </a:cubicBezTo>
                  <a:close/>
                  <a:moveTo>
                    <a:pt x="1650304" y="5901815"/>
                  </a:moveTo>
                  <a:cubicBezTo>
                    <a:pt x="1650210" y="5883292"/>
                    <a:pt x="1650981" y="5882656"/>
                    <a:pt x="1665297" y="5889411"/>
                  </a:cubicBezTo>
                  <a:cubicBezTo>
                    <a:pt x="1678636" y="5895706"/>
                    <a:pt x="1679175" y="5897191"/>
                    <a:pt x="1669938" y="5902220"/>
                  </a:cubicBezTo>
                  <a:cubicBezTo>
                    <a:pt x="1664192" y="5905348"/>
                    <a:pt x="1657445" y="5910932"/>
                    <a:pt x="1654944" y="5914624"/>
                  </a:cubicBezTo>
                  <a:cubicBezTo>
                    <a:pt x="1652444" y="5918319"/>
                    <a:pt x="1650356" y="5912566"/>
                    <a:pt x="1650304" y="5901815"/>
                  </a:cubicBezTo>
                  <a:close/>
                  <a:moveTo>
                    <a:pt x="7884595" y="5879637"/>
                  </a:moveTo>
                  <a:cubicBezTo>
                    <a:pt x="7882363" y="5858340"/>
                    <a:pt x="7881623" y="5825601"/>
                    <a:pt x="7882952" y="5806888"/>
                  </a:cubicBezTo>
                  <a:cubicBezTo>
                    <a:pt x="7884798" y="5780893"/>
                    <a:pt x="7885638" y="5785556"/>
                    <a:pt x="7886512" y="5826628"/>
                  </a:cubicBezTo>
                  <a:cubicBezTo>
                    <a:pt x="7887137" y="5856200"/>
                    <a:pt x="7889745" y="5881631"/>
                    <a:pt x="7892296" y="5883142"/>
                  </a:cubicBezTo>
                  <a:cubicBezTo>
                    <a:pt x="7894849" y="5884632"/>
                    <a:pt x="7972121" y="5880898"/>
                    <a:pt x="8064012" y="5874785"/>
                  </a:cubicBezTo>
                  <a:cubicBezTo>
                    <a:pt x="8155903" y="5868679"/>
                    <a:pt x="8321585" y="5860567"/>
                    <a:pt x="8432195" y="5856757"/>
                  </a:cubicBezTo>
                  <a:cubicBezTo>
                    <a:pt x="8622241" y="5850208"/>
                    <a:pt x="8878913" y="5836037"/>
                    <a:pt x="8950434" y="5828143"/>
                  </a:cubicBezTo>
                  <a:cubicBezTo>
                    <a:pt x="8976889" y="5825224"/>
                    <a:pt x="8982921" y="5826297"/>
                    <a:pt x="8982921" y="5833917"/>
                  </a:cubicBezTo>
                  <a:cubicBezTo>
                    <a:pt x="8982921" y="5839066"/>
                    <a:pt x="8980382" y="5844847"/>
                    <a:pt x="8977278" y="5846766"/>
                  </a:cubicBezTo>
                  <a:cubicBezTo>
                    <a:pt x="8964158" y="5854873"/>
                    <a:pt x="8683909" y="5872270"/>
                    <a:pt x="8420790" y="5881310"/>
                  </a:cubicBezTo>
                  <a:cubicBezTo>
                    <a:pt x="8211529" y="5888502"/>
                    <a:pt x="7905946" y="5907679"/>
                    <a:pt x="7895244" y="5914291"/>
                  </a:cubicBezTo>
                  <a:cubicBezTo>
                    <a:pt x="7890988" y="5916920"/>
                    <a:pt x="7887216" y="5904642"/>
                    <a:pt x="7884595" y="5879638"/>
                  </a:cubicBezTo>
                  <a:close/>
                  <a:moveTo>
                    <a:pt x="1701749" y="5758287"/>
                  </a:moveTo>
                  <a:cubicBezTo>
                    <a:pt x="1673940" y="5756088"/>
                    <a:pt x="1649820" y="5752909"/>
                    <a:pt x="1648150" y="5751206"/>
                  </a:cubicBezTo>
                  <a:cubicBezTo>
                    <a:pt x="1646473" y="5749500"/>
                    <a:pt x="1643275" y="5664591"/>
                    <a:pt x="1641032" y="5562511"/>
                  </a:cubicBezTo>
                  <a:cubicBezTo>
                    <a:pt x="1638789" y="5460431"/>
                    <a:pt x="1639237" y="5379977"/>
                    <a:pt x="1642031" y="5383725"/>
                  </a:cubicBezTo>
                  <a:cubicBezTo>
                    <a:pt x="1645557" y="5388455"/>
                    <a:pt x="1752179" y="5391812"/>
                    <a:pt x="1990544" y="5394696"/>
                  </a:cubicBezTo>
                  <a:cubicBezTo>
                    <a:pt x="2179431" y="5396988"/>
                    <a:pt x="2474596" y="5401699"/>
                    <a:pt x="2646466" y="5405179"/>
                  </a:cubicBezTo>
                  <a:cubicBezTo>
                    <a:pt x="3338449" y="5419189"/>
                    <a:pt x="3827763" y="5421831"/>
                    <a:pt x="4150136" y="5413300"/>
                  </a:cubicBezTo>
                  <a:cubicBezTo>
                    <a:pt x="4322006" y="5408752"/>
                    <a:pt x="4702100" y="5399370"/>
                    <a:pt x="4994790" y="5392450"/>
                  </a:cubicBezTo>
                  <a:cubicBezTo>
                    <a:pt x="5517337" y="5380096"/>
                    <a:pt x="5731166" y="5373624"/>
                    <a:pt x="6424206" y="5349184"/>
                  </a:cubicBezTo>
                  <a:cubicBezTo>
                    <a:pt x="6614794" y="5342464"/>
                    <a:pt x="6872367" y="5334091"/>
                    <a:pt x="6996590" y="5330576"/>
                  </a:cubicBezTo>
                  <a:cubicBezTo>
                    <a:pt x="7290545" y="5322264"/>
                    <a:pt x="7642136" y="5306139"/>
                    <a:pt x="7647270" y="5300735"/>
                  </a:cubicBezTo>
                  <a:cubicBezTo>
                    <a:pt x="7649492" y="5298398"/>
                    <a:pt x="7652425" y="5290914"/>
                    <a:pt x="7653787" y="5284109"/>
                  </a:cubicBezTo>
                  <a:cubicBezTo>
                    <a:pt x="7655141" y="5277303"/>
                    <a:pt x="7656330" y="5310713"/>
                    <a:pt x="7656411" y="5358350"/>
                  </a:cubicBezTo>
                  <a:cubicBezTo>
                    <a:pt x="7656528" y="5433054"/>
                    <a:pt x="7656072" y="5437307"/>
                    <a:pt x="7652988" y="5389284"/>
                  </a:cubicBezTo>
                  <a:lnTo>
                    <a:pt x="7649417" y="5333602"/>
                  </a:lnTo>
                  <a:lnTo>
                    <a:pt x="7584444" y="5334601"/>
                  </a:lnTo>
                  <a:cubicBezTo>
                    <a:pt x="7548708" y="5335159"/>
                    <a:pt x="7441503" y="5338649"/>
                    <a:pt x="7346208" y="5342373"/>
                  </a:cubicBezTo>
                  <a:cubicBezTo>
                    <a:pt x="7250914" y="5346099"/>
                    <a:pt x="7035109" y="5353305"/>
                    <a:pt x="6866642" y="5358393"/>
                  </a:cubicBezTo>
                  <a:cubicBezTo>
                    <a:pt x="6698176" y="5363480"/>
                    <a:pt x="6448956" y="5371789"/>
                    <a:pt x="6312821" y="5376859"/>
                  </a:cubicBezTo>
                  <a:cubicBezTo>
                    <a:pt x="5796756" y="5396077"/>
                    <a:pt x="5416910" y="5407252"/>
                    <a:pt x="4942192" y="5417182"/>
                  </a:cubicBezTo>
                  <a:cubicBezTo>
                    <a:pt x="4773725" y="5420708"/>
                    <a:pt x="4498052" y="5427906"/>
                    <a:pt x="4329586" y="5433178"/>
                  </a:cubicBezTo>
                  <a:cubicBezTo>
                    <a:pt x="3970939" y="5444406"/>
                    <a:pt x="3537116" y="5445377"/>
                    <a:pt x="3048681" y="5436046"/>
                  </a:cubicBezTo>
                  <a:cubicBezTo>
                    <a:pt x="2366385" y="5423010"/>
                    <a:pt x="1991397" y="5417260"/>
                    <a:pt x="1818653" y="5417189"/>
                  </a:cubicBezTo>
                  <a:lnTo>
                    <a:pt x="1643669" y="5417189"/>
                  </a:lnTo>
                  <a:lnTo>
                    <a:pt x="1645391" y="5502256"/>
                  </a:lnTo>
                  <a:lnTo>
                    <a:pt x="1647113" y="5587323"/>
                  </a:lnTo>
                  <a:lnTo>
                    <a:pt x="1804905" y="5591198"/>
                  </a:lnTo>
                  <a:cubicBezTo>
                    <a:pt x="1891691" y="5593326"/>
                    <a:pt x="2310770" y="5598582"/>
                    <a:pt x="2736191" y="5602876"/>
                  </a:cubicBezTo>
                  <a:cubicBezTo>
                    <a:pt x="3906688" y="5614686"/>
                    <a:pt x="6976602" y="5603435"/>
                    <a:pt x="7528753" y="5585304"/>
                  </a:cubicBezTo>
                  <a:lnTo>
                    <a:pt x="7655606" y="5581140"/>
                  </a:lnTo>
                  <a:lnTo>
                    <a:pt x="7659146" y="5553297"/>
                  </a:lnTo>
                  <a:cubicBezTo>
                    <a:pt x="7661391" y="5535641"/>
                    <a:pt x="7663031" y="5550884"/>
                    <a:pt x="7663633" y="5594980"/>
                  </a:cubicBezTo>
                  <a:cubicBezTo>
                    <a:pt x="7664546" y="5662164"/>
                    <a:pt x="7664107" y="5664603"/>
                    <a:pt x="7650811" y="5667560"/>
                  </a:cubicBezTo>
                  <a:cubicBezTo>
                    <a:pt x="7624842" y="5673331"/>
                    <a:pt x="7327625" y="5689861"/>
                    <a:pt x="7160571" y="5694825"/>
                  </a:cubicBezTo>
                  <a:cubicBezTo>
                    <a:pt x="6957418" y="5700860"/>
                    <a:pt x="6653042" y="5694165"/>
                    <a:pt x="6487459" y="5680019"/>
                  </a:cubicBezTo>
                  <a:cubicBezTo>
                    <a:pt x="6349206" y="5668209"/>
                    <a:pt x="6182017" y="5671835"/>
                    <a:pt x="5740438" y="5696222"/>
                  </a:cubicBezTo>
                  <a:cubicBezTo>
                    <a:pt x="5504690" y="5709242"/>
                    <a:pt x="5270083" y="5712620"/>
                    <a:pt x="4877220" y="5708649"/>
                  </a:cubicBezTo>
                  <a:cubicBezTo>
                    <a:pt x="4712443" y="5706990"/>
                    <a:pt x="4591702" y="5710173"/>
                    <a:pt x="4320305" y="5723393"/>
                  </a:cubicBezTo>
                  <a:cubicBezTo>
                    <a:pt x="4009574" y="5738518"/>
                    <a:pt x="3952367" y="5739712"/>
                    <a:pt x="3766484" y="5734942"/>
                  </a:cubicBezTo>
                  <a:cubicBezTo>
                    <a:pt x="3437986" y="5726511"/>
                    <a:pt x="3041711" y="5730355"/>
                    <a:pt x="2711440" y="5745176"/>
                  </a:cubicBezTo>
                  <a:cubicBezTo>
                    <a:pt x="2411389" y="5758641"/>
                    <a:pt x="1805675" y="5766548"/>
                    <a:pt x="1701747" y="5758355"/>
                  </a:cubicBezTo>
                  <a:close/>
                  <a:moveTo>
                    <a:pt x="1269651" y="5719892"/>
                  </a:moveTo>
                  <a:cubicBezTo>
                    <a:pt x="1059926" y="5697472"/>
                    <a:pt x="999385" y="5694272"/>
                    <a:pt x="752957" y="5692567"/>
                  </a:cubicBezTo>
                  <a:cubicBezTo>
                    <a:pt x="410214" y="5690196"/>
                    <a:pt x="359796" y="5682856"/>
                    <a:pt x="258596" y="5620590"/>
                  </a:cubicBezTo>
                  <a:cubicBezTo>
                    <a:pt x="195291" y="5581638"/>
                    <a:pt x="171290" y="5551287"/>
                    <a:pt x="171290" y="5510178"/>
                  </a:cubicBezTo>
                  <a:cubicBezTo>
                    <a:pt x="171290" y="5494326"/>
                    <a:pt x="174907" y="5476411"/>
                    <a:pt x="179327" y="5470367"/>
                  </a:cubicBezTo>
                  <a:cubicBezTo>
                    <a:pt x="186981" y="5459900"/>
                    <a:pt x="188385" y="5459982"/>
                    <a:pt x="208847" y="5472042"/>
                  </a:cubicBezTo>
                  <a:cubicBezTo>
                    <a:pt x="305231" y="5528897"/>
                    <a:pt x="571537" y="5555430"/>
                    <a:pt x="1308084" y="5581560"/>
                  </a:cubicBezTo>
                  <a:lnTo>
                    <a:pt x="1420773" y="5585559"/>
                  </a:lnTo>
                  <a:lnTo>
                    <a:pt x="1422823" y="5527630"/>
                  </a:lnTo>
                  <a:cubicBezTo>
                    <a:pt x="1423957" y="5495768"/>
                    <a:pt x="1425452" y="5528866"/>
                    <a:pt x="1426158" y="5601169"/>
                  </a:cubicBezTo>
                  <a:lnTo>
                    <a:pt x="1427445" y="5732637"/>
                  </a:lnTo>
                  <a:lnTo>
                    <a:pt x="1401146" y="5731892"/>
                  </a:lnTo>
                  <a:cubicBezTo>
                    <a:pt x="1386682" y="5731469"/>
                    <a:pt x="1327510" y="5726076"/>
                    <a:pt x="1269652" y="5719893"/>
                  </a:cubicBezTo>
                  <a:close/>
                  <a:moveTo>
                    <a:pt x="8218711" y="5647927"/>
                  </a:moveTo>
                  <a:cubicBezTo>
                    <a:pt x="8092525" y="5641816"/>
                    <a:pt x="8017220" y="5640949"/>
                    <a:pt x="7965005" y="5645003"/>
                  </a:cubicBezTo>
                  <a:cubicBezTo>
                    <a:pt x="7924165" y="5648173"/>
                    <a:pt x="7888220" y="5648426"/>
                    <a:pt x="7885128" y="5645562"/>
                  </a:cubicBezTo>
                  <a:cubicBezTo>
                    <a:pt x="7882036" y="5642700"/>
                    <a:pt x="7878971" y="5606138"/>
                    <a:pt x="7878318" y="5564313"/>
                  </a:cubicBezTo>
                  <a:cubicBezTo>
                    <a:pt x="7877658" y="5522490"/>
                    <a:pt x="7878225" y="5508454"/>
                    <a:pt x="7879554" y="5533125"/>
                  </a:cubicBezTo>
                  <a:lnTo>
                    <a:pt x="7881984" y="5577979"/>
                  </a:lnTo>
                  <a:lnTo>
                    <a:pt x="7917304" y="5577979"/>
                  </a:lnTo>
                  <a:cubicBezTo>
                    <a:pt x="8069697" y="5577724"/>
                    <a:pt x="8641959" y="5549568"/>
                    <a:pt x="8736180" y="5537685"/>
                  </a:cubicBezTo>
                  <a:cubicBezTo>
                    <a:pt x="8862695" y="5521731"/>
                    <a:pt x="8952633" y="5484805"/>
                    <a:pt x="9014184" y="5423541"/>
                  </a:cubicBezTo>
                  <a:cubicBezTo>
                    <a:pt x="9050026" y="5387868"/>
                    <a:pt x="9081924" y="5332853"/>
                    <a:pt x="9081924" y="5306714"/>
                  </a:cubicBezTo>
                  <a:lnTo>
                    <a:pt x="9081924" y="5291477"/>
                  </a:lnTo>
                  <a:lnTo>
                    <a:pt x="8675067" y="5295321"/>
                  </a:lnTo>
                  <a:cubicBezTo>
                    <a:pt x="8296857" y="5298895"/>
                    <a:pt x="7942131" y="5308073"/>
                    <a:pt x="7895663" y="5315487"/>
                  </a:cubicBezTo>
                  <a:cubicBezTo>
                    <a:pt x="7875899" y="5318639"/>
                    <a:pt x="7875823" y="5318793"/>
                    <a:pt x="7873670" y="5360183"/>
                  </a:cubicBezTo>
                  <a:cubicBezTo>
                    <a:pt x="7872485" y="5383026"/>
                    <a:pt x="7871453" y="5362740"/>
                    <a:pt x="7871382" y="5315101"/>
                  </a:cubicBezTo>
                  <a:cubicBezTo>
                    <a:pt x="7871312" y="5267463"/>
                    <a:pt x="7872330" y="5241015"/>
                    <a:pt x="7873652" y="5256326"/>
                  </a:cubicBezTo>
                  <a:cubicBezTo>
                    <a:pt x="7874972" y="5271640"/>
                    <a:pt x="7877969" y="5286060"/>
                    <a:pt x="7880306" y="5288370"/>
                  </a:cubicBezTo>
                  <a:cubicBezTo>
                    <a:pt x="7882644" y="5290685"/>
                    <a:pt x="7973663" y="5288607"/>
                    <a:pt x="8082570" y="5283666"/>
                  </a:cubicBezTo>
                  <a:cubicBezTo>
                    <a:pt x="8191478" y="5278765"/>
                    <a:pt x="8461582" y="5272697"/>
                    <a:pt x="8682800" y="5270182"/>
                  </a:cubicBezTo>
                  <a:lnTo>
                    <a:pt x="9085017" y="5265608"/>
                  </a:lnTo>
                  <a:lnTo>
                    <a:pt x="9086978" y="5245216"/>
                  </a:lnTo>
                  <a:cubicBezTo>
                    <a:pt x="9090140" y="5212319"/>
                    <a:pt x="9065694" y="5170969"/>
                    <a:pt x="9011251" y="5117127"/>
                  </a:cubicBezTo>
                  <a:cubicBezTo>
                    <a:pt x="8960398" y="5066837"/>
                    <a:pt x="8826765" y="4969480"/>
                    <a:pt x="8721994" y="4906391"/>
                  </a:cubicBezTo>
                  <a:cubicBezTo>
                    <a:pt x="8610116" y="4839025"/>
                    <a:pt x="8590869" y="4807806"/>
                    <a:pt x="8609125" y="4723331"/>
                  </a:cubicBezTo>
                  <a:cubicBezTo>
                    <a:pt x="8618999" y="4677638"/>
                    <a:pt x="8619040" y="4672515"/>
                    <a:pt x="8609700" y="4652944"/>
                  </a:cubicBezTo>
                  <a:cubicBezTo>
                    <a:pt x="8590312" y="4612295"/>
                    <a:pt x="8501512" y="4580198"/>
                    <a:pt x="8302237" y="4541807"/>
                  </a:cubicBezTo>
                  <a:cubicBezTo>
                    <a:pt x="8047878" y="4492806"/>
                    <a:pt x="8023779" y="4486944"/>
                    <a:pt x="8023779" y="4474055"/>
                  </a:cubicBezTo>
                  <a:cubicBezTo>
                    <a:pt x="8023779" y="4469671"/>
                    <a:pt x="8042646" y="4457650"/>
                    <a:pt x="8065706" y="4447341"/>
                  </a:cubicBezTo>
                  <a:cubicBezTo>
                    <a:pt x="8111865" y="4426705"/>
                    <a:pt x="8163231" y="4411195"/>
                    <a:pt x="8388867" y="4349757"/>
                  </a:cubicBezTo>
                  <a:cubicBezTo>
                    <a:pt x="8603401" y="4291342"/>
                    <a:pt x="8663441" y="4266752"/>
                    <a:pt x="8682760" y="4229400"/>
                  </a:cubicBezTo>
                  <a:cubicBezTo>
                    <a:pt x="8710847" y="4175098"/>
                    <a:pt x="8672352" y="4135455"/>
                    <a:pt x="8512641" y="4054201"/>
                  </a:cubicBezTo>
                  <a:cubicBezTo>
                    <a:pt x="8395763" y="3994741"/>
                    <a:pt x="8370102" y="3979460"/>
                    <a:pt x="8346996" y="3955565"/>
                  </a:cubicBezTo>
                  <a:cubicBezTo>
                    <a:pt x="8278036" y="3884250"/>
                    <a:pt x="8332310" y="3798093"/>
                    <a:pt x="8512626" y="3692639"/>
                  </a:cubicBezTo>
                  <a:cubicBezTo>
                    <a:pt x="8541555" y="3675722"/>
                    <a:pt x="8680402" y="3604008"/>
                    <a:pt x="8821173" y="3533278"/>
                  </a:cubicBezTo>
                  <a:cubicBezTo>
                    <a:pt x="9086253" y="3400089"/>
                    <a:pt x="9125232" y="3375770"/>
                    <a:pt x="9125232" y="3343575"/>
                  </a:cubicBezTo>
                  <a:cubicBezTo>
                    <a:pt x="9125232" y="3313691"/>
                    <a:pt x="9080275" y="3287479"/>
                    <a:pt x="8989106" y="3264206"/>
                  </a:cubicBezTo>
                  <a:cubicBezTo>
                    <a:pt x="8931897" y="3249602"/>
                    <a:pt x="8921030" y="3248970"/>
                    <a:pt x="8921030" y="3260244"/>
                  </a:cubicBezTo>
                  <a:cubicBezTo>
                    <a:pt x="8921030" y="3266741"/>
                    <a:pt x="8900980" y="3269619"/>
                    <a:pt x="8832852" y="3272903"/>
                  </a:cubicBezTo>
                  <a:cubicBezTo>
                    <a:pt x="8712428" y="3278704"/>
                    <a:pt x="8595585" y="3287125"/>
                    <a:pt x="8441465" y="3301109"/>
                  </a:cubicBezTo>
                  <a:cubicBezTo>
                    <a:pt x="8369995" y="3307594"/>
                    <a:pt x="8236335" y="3317417"/>
                    <a:pt x="8144444" y="3322940"/>
                  </a:cubicBezTo>
                  <a:cubicBezTo>
                    <a:pt x="7908962" y="3337089"/>
                    <a:pt x="7926640" y="3333750"/>
                    <a:pt x="7921429" y="3365043"/>
                  </a:cubicBezTo>
                  <a:cubicBezTo>
                    <a:pt x="7919048" y="3379338"/>
                    <a:pt x="7912883" y="3401653"/>
                    <a:pt x="7907728" y="3414636"/>
                  </a:cubicBezTo>
                  <a:cubicBezTo>
                    <a:pt x="7902367" y="3428132"/>
                    <a:pt x="7900698" y="3440378"/>
                    <a:pt x="7903829" y="3443233"/>
                  </a:cubicBezTo>
                  <a:cubicBezTo>
                    <a:pt x="7913098" y="3451689"/>
                    <a:pt x="8470603" y="3428705"/>
                    <a:pt x="8726110" y="3409337"/>
                  </a:cubicBezTo>
                  <a:cubicBezTo>
                    <a:pt x="8937984" y="3393277"/>
                    <a:pt x="8982911" y="3391555"/>
                    <a:pt x="8982911" y="3399503"/>
                  </a:cubicBezTo>
                  <a:cubicBezTo>
                    <a:pt x="8982911" y="3412591"/>
                    <a:pt x="8956495" y="3417730"/>
                    <a:pt x="8852964" y="3424787"/>
                  </a:cubicBezTo>
                  <a:cubicBezTo>
                    <a:pt x="8796808" y="3428613"/>
                    <a:pt x="8693780" y="3435661"/>
                    <a:pt x="8624011" y="3440446"/>
                  </a:cubicBezTo>
                  <a:cubicBezTo>
                    <a:pt x="8514051" y="3447987"/>
                    <a:pt x="8187709" y="3462742"/>
                    <a:pt x="7961642" y="3470390"/>
                  </a:cubicBezTo>
                  <a:lnTo>
                    <a:pt x="7890222" y="3472805"/>
                  </a:lnTo>
                  <a:lnTo>
                    <a:pt x="7842321" y="3520081"/>
                  </a:lnTo>
                  <a:lnTo>
                    <a:pt x="7794421" y="3567355"/>
                  </a:lnTo>
                  <a:lnTo>
                    <a:pt x="7932304" y="3567355"/>
                  </a:lnTo>
                  <a:cubicBezTo>
                    <a:pt x="8008142" y="3567355"/>
                    <a:pt x="8195191" y="3564471"/>
                    <a:pt x="8347970" y="3561008"/>
                  </a:cubicBezTo>
                  <a:cubicBezTo>
                    <a:pt x="8500748" y="3557544"/>
                    <a:pt x="8627443" y="3556399"/>
                    <a:pt x="8629511" y="3558470"/>
                  </a:cubicBezTo>
                  <a:cubicBezTo>
                    <a:pt x="8631579" y="3560527"/>
                    <a:pt x="8628393" y="3565797"/>
                    <a:pt x="8622426" y="3570159"/>
                  </a:cubicBezTo>
                  <a:cubicBezTo>
                    <a:pt x="8603306" y="3584137"/>
                    <a:pt x="8379086" y="3588047"/>
                    <a:pt x="7531838" y="3589174"/>
                  </a:cubicBezTo>
                  <a:cubicBezTo>
                    <a:pt x="7034975" y="3589834"/>
                    <a:pt x="6647162" y="3593076"/>
                    <a:pt x="6541767" y="3597446"/>
                  </a:cubicBezTo>
                  <a:cubicBezTo>
                    <a:pt x="6202120" y="3611528"/>
                    <a:pt x="5802143" y="3629502"/>
                    <a:pt x="5591917" y="3640132"/>
                  </a:cubicBezTo>
                  <a:cubicBezTo>
                    <a:pt x="5292999" y="3655244"/>
                    <a:pt x="4116057" y="3654416"/>
                    <a:pt x="3537520" y="3638676"/>
                  </a:cubicBezTo>
                  <a:cubicBezTo>
                    <a:pt x="3204989" y="3629634"/>
                    <a:pt x="3011411" y="3628394"/>
                    <a:pt x="2377281" y="3631252"/>
                  </a:cubicBezTo>
                  <a:cubicBezTo>
                    <a:pt x="1958666" y="3633146"/>
                    <a:pt x="1543765" y="3637452"/>
                    <a:pt x="1455277" y="3640846"/>
                  </a:cubicBezTo>
                  <a:cubicBezTo>
                    <a:pt x="1299413" y="3646818"/>
                    <a:pt x="985930" y="3655848"/>
                    <a:pt x="670955" y="3663436"/>
                  </a:cubicBezTo>
                  <a:cubicBezTo>
                    <a:pt x="539449" y="3666607"/>
                    <a:pt x="517803" y="3665857"/>
                    <a:pt x="517803" y="3658138"/>
                  </a:cubicBezTo>
                  <a:cubicBezTo>
                    <a:pt x="517803" y="3653192"/>
                    <a:pt x="522011" y="3647533"/>
                    <a:pt x="527154" y="3645559"/>
                  </a:cubicBezTo>
                  <a:cubicBezTo>
                    <a:pt x="532298" y="3643596"/>
                    <a:pt x="675908" y="3638867"/>
                    <a:pt x="846290" y="3635070"/>
                  </a:cubicBezTo>
                  <a:cubicBezTo>
                    <a:pt x="1016672" y="3631273"/>
                    <a:pt x="1196942" y="3626326"/>
                    <a:pt x="1246891" y="3624076"/>
                  </a:cubicBezTo>
                  <a:lnTo>
                    <a:pt x="1337706" y="3619995"/>
                  </a:lnTo>
                  <a:lnTo>
                    <a:pt x="1303667" y="3600706"/>
                  </a:lnTo>
                  <a:cubicBezTo>
                    <a:pt x="1240734" y="3565043"/>
                    <a:pt x="1198762" y="3506518"/>
                    <a:pt x="1188884" y="3440660"/>
                  </a:cubicBezTo>
                  <a:cubicBezTo>
                    <a:pt x="1186500" y="3424764"/>
                    <a:pt x="1181418" y="3410655"/>
                    <a:pt x="1177590" y="3409308"/>
                  </a:cubicBezTo>
                  <a:cubicBezTo>
                    <a:pt x="1170687" y="3406879"/>
                    <a:pt x="899913" y="3381807"/>
                    <a:pt x="880587" y="3381807"/>
                  </a:cubicBezTo>
                  <a:cubicBezTo>
                    <a:pt x="870316" y="3381807"/>
                    <a:pt x="866519" y="3366448"/>
                    <a:pt x="875430" y="3360941"/>
                  </a:cubicBezTo>
                  <a:cubicBezTo>
                    <a:pt x="878132" y="3359282"/>
                    <a:pt x="946508" y="3363522"/>
                    <a:pt x="1027375" y="3370387"/>
                  </a:cubicBezTo>
                  <a:cubicBezTo>
                    <a:pt x="1108243" y="3377253"/>
                    <a:pt x="1177904" y="3381529"/>
                    <a:pt x="1182176" y="3379888"/>
                  </a:cubicBezTo>
                  <a:cubicBezTo>
                    <a:pt x="1186448" y="3378247"/>
                    <a:pt x="1193506" y="3364788"/>
                    <a:pt x="1197857" y="3349973"/>
                  </a:cubicBezTo>
                  <a:cubicBezTo>
                    <a:pt x="1216103" y="3287861"/>
                    <a:pt x="1252611" y="3251236"/>
                    <a:pt x="1314500" y="3232951"/>
                  </a:cubicBezTo>
                  <a:lnTo>
                    <a:pt x="1340799" y="3225181"/>
                  </a:lnTo>
                  <a:lnTo>
                    <a:pt x="1340799" y="3175720"/>
                  </a:lnTo>
                  <a:lnTo>
                    <a:pt x="1340799" y="3126255"/>
                  </a:lnTo>
                  <a:lnTo>
                    <a:pt x="1193835" y="3130546"/>
                  </a:lnTo>
                  <a:cubicBezTo>
                    <a:pt x="898025" y="3139186"/>
                    <a:pt x="490889" y="3146349"/>
                    <a:pt x="285390" y="3146529"/>
                  </a:cubicBezTo>
                  <a:cubicBezTo>
                    <a:pt x="115403" y="3146766"/>
                    <a:pt x="72369" y="3145056"/>
                    <a:pt x="62919" y="3138148"/>
                  </a:cubicBezTo>
                  <a:cubicBezTo>
                    <a:pt x="52699" y="3130675"/>
                    <a:pt x="64205" y="3129106"/>
                    <a:pt x="153008" y="3125861"/>
                  </a:cubicBezTo>
                  <a:cubicBezTo>
                    <a:pt x="209002" y="3123802"/>
                    <a:pt x="398221" y="3120590"/>
                    <a:pt x="573494" y="3118696"/>
                  </a:cubicBezTo>
                  <a:cubicBezTo>
                    <a:pt x="915884" y="3114994"/>
                    <a:pt x="1312579" y="3105110"/>
                    <a:pt x="1329578" y="3099859"/>
                  </a:cubicBezTo>
                  <a:cubicBezTo>
                    <a:pt x="1335319" y="3098081"/>
                    <a:pt x="1341013" y="3090503"/>
                    <a:pt x="1342232" y="3083006"/>
                  </a:cubicBezTo>
                  <a:cubicBezTo>
                    <a:pt x="1343450" y="3075513"/>
                    <a:pt x="1345127" y="3121167"/>
                    <a:pt x="1345956" y="3184465"/>
                  </a:cubicBezTo>
                  <a:lnTo>
                    <a:pt x="1347463" y="3299550"/>
                  </a:lnTo>
                  <a:lnTo>
                    <a:pt x="1326201" y="3315765"/>
                  </a:lnTo>
                  <a:cubicBezTo>
                    <a:pt x="1281431" y="3349906"/>
                    <a:pt x="1264606" y="3428491"/>
                    <a:pt x="1290993" y="3480205"/>
                  </a:cubicBezTo>
                  <a:cubicBezTo>
                    <a:pt x="1313093" y="3523517"/>
                    <a:pt x="1385135" y="3558537"/>
                    <a:pt x="1442369" y="3553793"/>
                  </a:cubicBezTo>
                  <a:cubicBezTo>
                    <a:pt x="1507729" y="3548373"/>
                    <a:pt x="1569711" y="3482284"/>
                    <a:pt x="1574750" y="3412642"/>
                  </a:cubicBezTo>
                  <a:cubicBezTo>
                    <a:pt x="1576341" y="3390660"/>
                    <a:pt x="1574703" y="3375587"/>
                    <a:pt x="1570439" y="3372955"/>
                  </a:cubicBezTo>
                  <a:cubicBezTo>
                    <a:pt x="1566110" y="3370280"/>
                    <a:pt x="1563566" y="3344858"/>
                    <a:pt x="1563566" y="3304319"/>
                  </a:cubicBezTo>
                  <a:lnTo>
                    <a:pt x="1563566" y="3239931"/>
                  </a:lnTo>
                  <a:lnTo>
                    <a:pt x="1586770" y="3253113"/>
                  </a:lnTo>
                  <a:cubicBezTo>
                    <a:pt x="1620009" y="3271992"/>
                    <a:pt x="1649371" y="3300769"/>
                    <a:pt x="1663629" y="3328438"/>
                  </a:cubicBezTo>
                  <a:cubicBezTo>
                    <a:pt x="1673378" y="3347353"/>
                    <a:pt x="1675579" y="3361934"/>
                    <a:pt x="1674087" y="3397694"/>
                  </a:cubicBezTo>
                  <a:cubicBezTo>
                    <a:pt x="1673054" y="3422604"/>
                    <a:pt x="1673765" y="3444555"/>
                    <a:pt x="1675679" y="3446472"/>
                  </a:cubicBezTo>
                  <a:cubicBezTo>
                    <a:pt x="1684298" y="3455089"/>
                    <a:pt x="1881440" y="3473793"/>
                    <a:pt x="2110226" y="3487704"/>
                  </a:cubicBezTo>
                  <a:cubicBezTo>
                    <a:pt x="2203753" y="3493388"/>
                    <a:pt x="2233797" y="3497205"/>
                    <a:pt x="2236296" y="3503717"/>
                  </a:cubicBezTo>
                  <a:cubicBezTo>
                    <a:pt x="2238101" y="3508419"/>
                    <a:pt x="2237999" y="3513841"/>
                    <a:pt x="2236059" y="3515770"/>
                  </a:cubicBezTo>
                  <a:cubicBezTo>
                    <a:pt x="2231061" y="3520768"/>
                    <a:pt x="1827531" y="3494181"/>
                    <a:pt x="1746490" y="3483516"/>
                  </a:cubicBezTo>
                  <a:cubicBezTo>
                    <a:pt x="1709269" y="3478617"/>
                    <a:pt x="1674462" y="3474621"/>
                    <a:pt x="1669140" y="3474633"/>
                  </a:cubicBezTo>
                  <a:cubicBezTo>
                    <a:pt x="1663504" y="3474633"/>
                    <a:pt x="1650806" y="3491399"/>
                    <a:pt x="1638725" y="3514758"/>
                  </a:cubicBezTo>
                  <a:cubicBezTo>
                    <a:pt x="1619092" y="3552720"/>
                    <a:pt x="1598156" y="3576196"/>
                    <a:pt x="1563406" y="3599215"/>
                  </a:cubicBezTo>
                  <a:cubicBezTo>
                    <a:pt x="1554978" y="3604799"/>
                    <a:pt x="1549570" y="3610925"/>
                    <a:pt x="1551388" y="3612832"/>
                  </a:cubicBezTo>
                  <a:cubicBezTo>
                    <a:pt x="1553205" y="3614726"/>
                    <a:pt x="1646490" y="3613746"/>
                    <a:pt x="1758685" y="3610612"/>
                  </a:cubicBezTo>
                  <a:cubicBezTo>
                    <a:pt x="2023289" y="3603236"/>
                    <a:pt x="3108400" y="3603358"/>
                    <a:pt x="3379714" y="3610849"/>
                  </a:cubicBezTo>
                  <a:cubicBezTo>
                    <a:pt x="4063716" y="3629601"/>
                    <a:pt x="5106766" y="3636287"/>
                    <a:pt x="5403171" y="3623820"/>
                  </a:cubicBezTo>
                  <a:cubicBezTo>
                    <a:pt x="5498466" y="3619811"/>
                    <a:pt x="5750470" y="3608346"/>
                    <a:pt x="5963180" y="3598344"/>
                  </a:cubicBezTo>
                  <a:cubicBezTo>
                    <a:pt x="6452081" y="3575347"/>
                    <a:pt x="6725330" y="3567315"/>
                    <a:pt x="7191487" y="3562233"/>
                  </a:cubicBezTo>
                  <a:cubicBezTo>
                    <a:pt x="7541093" y="3558422"/>
                    <a:pt x="7561680" y="3557591"/>
                    <a:pt x="7544200" y="3547979"/>
                  </a:cubicBezTo>
                  <a:cubicBezTo>
                    <a:pt x="7533989" y="3542368"/>
                    <a:pt x="7512313" y="3526039"/>
                    <a:pt x="7496030" y="3511694"/>
                  </a:cubicBezTo>
                  <a:lnTo>
                    <a:pt x="7466425" y="3485612"/>
                  </a:lnTo>
                  <a:lnTo>
                    <a:pt x="7335144" y="3490579"/>
                  </a:lnTo>
                  <a:cubicBezTo>
                    <a:pt x="7262939" y="3493309"/>
                    <a:pt x="6684540" y="3495835"/>
                    <a:pt x="6049812" y="3496194"/>
                  </a:cubicBezTo>
                  <a:cubicBezTo>
                    <a:pt x="4881443" y="3496854"/>
                    <a:pt x="4824499" y="3497768"/>
                    <a:pt x="4480572" y="3521158"/>
                  </a:cubicBezTo>
                  <a:cubicBezTo>
                    <a:pt x="4308380" y="3532871"/>
                    <a:pt x="4145662" y="3533628"/>
                    <a:pt x="4069670" y="3523075"/>
                  </a:cubicBezTo>
                  <a:cubicBezTo>
                    <a:pt x="4032464" y="3517906"/>
                    <a:pt x="3955230" y="3515183"/>
                    <a:pt x="3859279" y="3515657"/>
                  </a:cubicBezTo>
                  <a:cubicBezTo>
                    <a:pt x="3694191" y="3516470"/>
                    <a:pt x="3613353" y="3524424"/>
                    <a:pt x="3453969" y="3555507"/>
                  </a:cubicBezTo>
                  <a:cubicBezTo>
                    <a:pt x="3349824" y="3575817"/>
                    <a:pt x="3314740" y="3578223"/>
                    <a:pt x="3314740" y="3565049"/>
                  </a:cubicBezTo>
                  <a:cubicBezTo>
                    <a:pt x="3314740" y="3554288"/>
                    <a:pt x="3315773" y="3554043"/>
                    <a:pt x="3469439" y="3527914"/>
                  </a:cubicBezTo>
                  <a:cubicBezTo>
                    <a:pt x="3731021" y="3483442"/>
                    <a:pt x="3854969" y="3479348"/>
                    <a:pt x="4143834" y="3505635"/>
                  </a:cubicBezTo>
                  <a:cubicBezTo>
                    <a:pt x="4198552" y="3510613"/>
                    <a:pt x="4252658" y="3509891"/>
                    <a:pt x="4378976" y="3502488"/>
                  </a:cubicBezTo>
                  <a:cubicBezTo>
                    <a:pt x="4882435" y="3472991"/>
                    <a:pt x="4836183" y="3473833"/>
                    <a:pt x="6102409" y="3471108"/>
                  </a:cubicBezTo>
                  <a:cubicBezTo>
                    <a:pt x="6769469" y="3469686"/>
                    <a:pt x="7345876" y="3466408"/>
                    <a:pt x="7383313" y="3463854"/>
                  </a:cubicBezTo>
                  <a:cubicBezTo>
                    <a:pt x="7438646" y="3460076"/>
                    <a:pt x="7451110" y="3457470"/>
                    <a:pt x="7449934" y="3449926"/>
                  </a:cubicBezTo>
                  <a:cubicBezTo>
                    <a:pt x="7447832" y="3436430"/>
                    <a:pt x="7434768" y="3374025"/>
                    <a:pt x="7431996" y="3364230"/>
                  </a:cubicBezTo>
                  <a:cubicBezTo>
                    <a:pt x="7430047" y="3357348"/>
                    <a:pt x="7408585" y="3356785"/>
                    <a:pt x="7310558" y="3361046"/>
                  </a:cubicBezTo>
                  <a:cubicBezTo>
                    <a:pt x="7245069" y="3363892"/>
                    <a:pt x="6745955" y="3364971"/>
                    <a:pt x="6201416" y="3363448"/>
                  </a:cubicBezTo>
                  <a:cubicBezTo>
                    <a:pt x="5656877" y="3361925"/>
                    <a:pt x="5129200" y="3360574"/>
                    <a:pt x="5028801" y="3360449"/>
                  </a:cubicBezTo>
                  <a:cubicBezTo>
                    <a:pt x="4928401" y="3360212"/>
                    <a:pt x="4708420" y="3363849"/>
                    <a:pt x="4539953" y="3368282"/>
                  </a:cubicBezTo>
                  <a:cubicBezTo>
                    <a:pt x="4268482" y="3375429"/>
                    <a:pt x="4159306" y="3380299"/>
                    <a:pt x="3996961" y="3392502"/>
                  </a:cubicBezTo>
                  <a:cubicBezTo>
                    <a:pt x="3958707" y="3395377"/>
                    <a:pt x="3952099" y="3394420"/>
                    <a:pt x="3952099" y="3386060"/>
                  </a:cubicBezTo>
                  <a:cubicBezTo>
                    <a:pt x="3952099" y="3367422"/>
                    <a:pt x="4054561" y="3358571"/>
                    <a:pt x="4358463" y="3350964"/>
                  </a:cubicBezTo>
                  <a:cubicBezTo>
                    <a:pt x="4491775" y="3347628"/>
                    <a:pt x="4675556" y="3342128"/>
                    <a:pt x="4766867" y="3338740"/>
                  </a:cubicBezTo>
                  <a:cubicBezTo>
                    <a:pt x="4876045" y="3334689"/>
                    <a:pt x="5114031" y="3334615"/>
                    <a:pt x="5461957" y="3338503"/>
                  </a:cubicBezTo>
                  <a:cubicBezTo>
                    <a:pt x="6037060" y="3344959"/>
                    <a:pt x="7270311" y="3342844"/>
                    <a:pt x="7372484" y="3335228"/>
                  </a:cubicBezTo>
                  <a:cubicBezTo>
                    <a:pt x="7407369" y="3332627"/>
                    <a:pt x="7435910" y="3328238"/>
                    <a:pt x="7435910" y="3325477"/>
                  </a:cubicBezTo>
                  <a:cubicBezTo>
                    <a:pt x="7435910" y="3322713"/>
                    <a:pt x="7441503" y="3305511"/>
                    <a:pt x="7448336" y="3287249"/>
                  </a:cubicBezTo>
                  <a:cubicBezTo>
                    <a:pt x="7466933" y="3237553"/>
                    <a:pt x="7497453" y="3205484"/>
                    <a:pt x="7541392" y="3189464"/>
                  </a:cubicBezTo>
                  <a:cubicBezTo>
                    <a:pt x="7574240" y="3177490"/>
                    <a:pt x="7578233" y="3174185"/>
                    <a:pt x="7578233" y="3158965"/>
                  </a:cubicBezTo>
                  <a:cubicBezTo>
                    <a:pt x="7578233" y="3149578"/>
                    <a:pt x="7574753" y="3140729"/>
                    <a:pt x="7570498" y="3139305"/>
                  </a:cubicBezTo>
                  <a:cubicBezTo>
                    <a:pt x="7566243" y="3137883"/>
                    <a:pt x="7526563" y="3139000"/>
                    <a:pt x="7482320" y="3141795"/>
                  </a:cubicBezTo>
                  <a:cubicBezTo>
                    <a:pt x="7293711" y="3153709"/>
                    <a:pt x="6780827" y="3146320"/>
                    <a:pt x="6706313" y="3130617"/>
                  </a:cubicBezTo>
                  <a:cubicBezTo>
                    <a:pt x="6692842" y="3127778"/>
                    <a:pt x="6692341" y="3126563"/>
                    <a:pt x="6701053" y="3117854"/>
                  </a:cubicBezTo>
                  <a:cubicBezTo>
                    <a:pt x="6709566" y="3109343"/>
                    <a:pt x="6723825" y="3109008"/>
                    <a:pt x="6824231" y="3114964"/>
                  </a:cubicBezTo>
                  <a:cubicBezTo>
                    <a:pt x="7038312" y="3127661"/>
                    <a:pt x="7190902" y="3129643"/>
                    <a:pt x="7377125" y="3122150"/>
                  </a:cubicBezTo>
                  <a:cubicBezTo>
                    <a:pt x="7479226" y="3118040"/>
                    <a:pt x="7565915" y="3112083"/>
                    <a:pt x="7569767" y="3108915"/>
                  </a:cubicBezTo>
                  <a:cubicBezTo>
                    <a:pt x="7577831" y="3102277"/>
                    <a:pt x="7583378" y="3141873"/>
                    <a:pt x="7584174" y="3211719"/>
                  </a:cubicBezTo>
                  <a:cubicBezTo>
                    <a:pt x="7584648" y="3253274"/>
                    <a:pt x="7583801" y="3255860"/>
                    <a:pt x="7563315" y="3275583"/>
                  </a:cubicBezTo>
                  <a:cubicBezTo>
                    <a:pt x="7511792" y="3325187"/>
                    <a:pt x="7510256" y="3409616"/>
                    <a:pt x="7560013" y="3457069"/>
                  </a:cubicBezTo>
                  <a:cubicBezTo>
                    <a:pt x="7587607" y="3483387"/>
                    <a:pt x="7641879" y="3505589"/>
                    <a:pt x="7678613" y="3505589"/>
                  </a:cubicBezTo>
                  <a:cubicBezTo>
                    <a:pt x="7729330" y="3505589"/>
                    <a:pt x="7787732" y="3461875"/>
                    <a:pt x="7813855" y="3404355"/>
                  </a:cubicBezTo>
                  <a:cubicBezTo>
                    <a:pt x="7828757" y="3371546"/>
                    <a:pt x="7828744" y="3347032"/>
                    <a:pt x="7813785" y="3317742"/>
                  </a:cubicBezTo>
                  <a:cubicBezTo>
                    <a:pt x="7804035" y="3298620"/>
                    <a:pt x="7801029" y="3274816"/>
                    <a:pt x="7797422" y="3188108"/>
                  </a:cubicBezTo>
                  <a:cubicBezTo>
                    <a:pt x="7793645" y="3097347"/>
                    <a:pt x="7794264" y="3082941"/>
                    <a:pt x="7801678" y="3089093"/>
                  </a:cubicBezTo>
                  <a:cubicBezTo>
                    <a:pt x="7808301" y="3094588"/>
                    <a:pt x="7850120" y="3093575"/>
                    <a:pt x="7978282" y="3084814"/>
                  </a:cubicBezTo>
                  <a:cubicBezTo>
                    <a:pt x="8070643" y="3078504"/>
                    <a:pt x="8237696" y="3070197"/>
                    <a:pt x="8349512" y="3066360"/>
                  </a:cubicBezTo>
                  <a:cubicBezTo>
                    <a:pt x="8461327" y="3062523"/>
                    <a:pt x="8633453" y="3054014"/>
                    <a:pt x="8732012" y="3047451"/>
                  </a:cubicBezTo>
                  <a:cubicBezTo>
                    <a:pt x="8830573" y="3040886"/>
                    <a:pt x="8913532" y="3037836"/>
                    <a:pt x="8916366" y="3040669"/>
                  </a:cubicBezTo>
                  <a:cubicBezTo>
                    <a:pt x="8919200" y="3043503"/>
                    <a:pt x="8917772" y="3048935"/>
                    <a:pt x="8913178" y="3052742"/>
                  </a:cubicBezTo>
                  <a:cubicBezTo>
                    <a:pt x="8901420" y="3062500"/>
                    <a:pt x="8688105" y="3077184"/>
                    <a:pt x="8401207" y="3087987"/>
                  </a:cubicBezTo>
                  <a:cubicBezTo>
                    <a:pt x="8175281" y="3096493"/>
                    <a:pt x="7921816" y="3110652"/>
                    <a:pt x="7836558" y="3119526"/>
                  </a:cubicBezTo>
                  <a:lnTo>
                    <a:pt x="7800977" y="3123228"/>
                  </a:lnTo>
                  <a:lnTo>
                    <a:pt x="7800977" y="3156359"/>
                  </a:lnTo>
                  <a:cubicBezTo>
                    <a:pt x="7800977" y="3189447"/>
                    <a:pt x="7801047" y="3189502"/>
                    <a:pt x="7827590" y="3201258"/>
                  </a:cubicBezTo>
                  <a:cubicBezTo>
                    <a:pt x="7864516" y="3217590"/>
                    <a:pt x="7896715" y="3247461"/>
                    <a:pt x="7912475" y="3280012"/>
                  </a:cubicBezTo>
                  <a:cubicBezTo>
                    <a:pt x="7919807" y="3295155"/>
                    <a:pt x="7927655" y="3308624"/>
                    <a:pt x="7929912" y="3309940"/>
                  </a:cubicBezTo>
                  <a:cubicBezTo>
                    <a:pt x="7936684" y="3313891"/>
                    <a:pt x="8283460" y="3291140"/>
                    <a:pt x="8524966" y="3270900"/>
                  </a:cubicBezTo>
                  <a:cubicBezTo>
                    <a:pt x="8649190" y="3260490"/>
                    <a:pt x="8778252" y="3250292"/>
                    <a:pt x="8811772" y="3248237"/>
                  </a:cubicBezTo>
                  <a:cubicBezTo>
                    <a:pt x="8845293" y="3246179"/>
                    <a:pt x="8870354" y="3242185"/>
                    <a:pt x="8867464" y="3239359"/>
                  </a:cubicBezTo>
                  <a:cubicBezTo>
                    <a:pt x="8864574" y="3236528"/>
                    <a:pt x="8817656" y="3224971"/>
                    <a:pt x="8763202" y="3213675"/>
                  </a:cubicBezTo>
                  <a:cubicBezTo>
                    <a:pt x="8693958" y="3199306"/>
                    <a:pt x="8664195" y="3190603"/>
                    <a:pt x="8664195" y="3184722"/>
                  </a:cubicBezTo>
                  <a:cubicBezTo>
                    <a:pt x="8664195" y="3173165"/>
                    <a:pt x="8705658" y="3158891"/>
                    <a:pt x="8846739" y="3121883"/>
                  </a:cubicBezTo>
                  <a:cubicBezTo>
                    <a:pt x="8957351" y="3092867"/>
                    <a:pt x="9019954" y="3067766"/>
                    <a:pt x="9019990" y="3052413"/>
                  </a:cubicBezTo>
                  <a:cubicBezTo>
                    <a:pt x="9019990" y="3040979"/>
                    <a:pt x="9034013" y="3050542"/>
                    <a:pt x="9070479" y="3086928"/>
                  </a:cubicBezTo>
                  <a:cubicBezTo>
                    <a:pt x="9093714" y="3110110"/>
                    <a:pt x="9134221" y="3140475"/>
                    <a:pt x="9169762" y="3161356"/>
                  </a:cubicBezTo>
                  <a:cubicBezTo>
                    <a:pt x="9254748" y="3211286"/>
                    <a:pt x="9292146" y="3261669"/>
                    <a:pt x="9297322" y="3333210"/>
                  </a:cubicBezTo>
                  <a:cubicBezTo>
                    <a:pt x="9301019" y="3384300"/>
                    <a:pt x="9285662" y="3424416"/>
                    <a:pt x="9246024" y="3467221"/>
                  </a:cubicBezTo>
                  <a:cubicBezTo>
                    <a:pt x="9195514" y="3521768"/>
                    <a:pt x="9152349" y="3544024"/>
                    <a:pt x="8818719" y="3687555"/>
                  </a:cubicBezTo>
                  <a:cubicBezTo>
                    <a:pt x="8660905" y="3755450"/>
                    <a:pt x="8563488" y="3813794"/>
                    <a:pt x="8571796" y="3835443"/>
                  </a:cubicBezTo>
                  <a:cubicBezTo>
                    <a:pt x="8573494" y="3839867"/>
                    <a:pt x="8590800" y="3851242"/>
                    <a:pt x="8610257" y="3860722"/>
                  </a:cubicBezTo>
                  <a:cubicBezTo>
                    <a:pt x="8844726" y="3974982"/>
                    <a:pt x="8916654" y="4155975"/>
                    <a:pt x="8780626" y="4289426"/>
                  </a:cubicBezTo>
                  <a:cubicBezTo>
                    <a:pt x="8741698" y="4327617"/>
                    <a:pt x="8666392" y="4366643"/>
                    <a:pt x="8599222" y="4383439"/>
                  </a:cubicBezTo>
                  <a:cubicBezTo>
                    <a:pt x="8540808" y="4398044"/>
                    <a:pt x="8535109" y="4410449"/>
                    <a:pt x="8581885" y="4421170"/>
                  </a:cubicBezTo>
                  <a:cubicBezTo>
                    <a:pt x="8634019" y="4433118"/>
                    <a:pt x="8701013" y="4468735"/>
                    <a:pt x="8729523" y="4499662"/>
                  </a:cubicBezTo>
                  <a:cubicBezTo>
                    <a:pt x="8771053" y="4544707"/>
                    <a:pt x="8786765" y="4586501"/>
                    <a:pt x="8790742" y="4662507"/>
                  </a:cubicBezTo>
                  <a:lnTo>
                    <a:pt x="8794142" y="4727467"/>
                  </a:lnTo>
                  <a:lnTo>
                    <a:pt x="8852265" y="4757056"/>
                  </a:lnTo>
                  <a:cubicBezTo>
                    <a:pt x="9017653" y="4841248"/>
                    <a:pt x="9120869" y="4944809"/>
                    <a:pt x="9164264" y="5070101"/>
                  </a:cubicBezTo>
                  <a:cubicBezTo>
                    <a:pt x="9178229" y="5110417"/>
                    <a:pt x="9182640" y="5133976"/>
                    <a:pt x="9182353" y="5166724"/>
                  </a:cubicBezTo>
                  <a:cubicBezTo>
                    <a:pt x="9181693" y="5241635"/>
                    <a:pt x="9144199" y="5380151"/>
                    <a:pt x="9101897" y="5463913"/>
                  </a:cubicBezTo>
                  <a:cubicBezTo>
                    <a:pt x="9068277" y="5530484"/>
                    <a:pt x="8983428" y="5593288"/>
                    <a:pt x="8897821" y="5614964"/>
                  </a:cubicBezTo>
                  <a:cubicBezTo>
                    <a:pt x="8720153" y="5659951"/>
                    <a:pt x="8592388" y="5666184"/>
                    <a:pt x="8218663" y="5648089"/>
                  </a:cubicBezTo>
                  <a:close/>
                  <a:moveTo>
                    <a:pt x="247093" y="5419214"/>
                  </a:moveTo>
                  <a:cubicBezTo>
                    <a:pt x="242838" y="5417508"/>
                    <a:pt x="239357" y="5412148"/>
                    <a:pt x="239357" y="5407327"/>
                  </a:cubicBezTo>
                  <a:cubicBezTo>
                    <a:pt x="239357" y="5399885"/>
                    <a:pt x="289115" y="5398433"/>
                    <a:pt x="568865" y="5397701"/>
                  </a:cubicBezTo>
                  <a:cubicBezTo>
                    <a:pt x="750095" y="5397227"/>
                    <a:pt x="1013933" y="5395138"/>
                    <a:pt x="1155173" y="5393060"/>
                  </a:cubicBezTo>
                  <a:lnTo>
                    <a:pt x="1411972" y="5389284"/>
                  </a:lnTo>
                  <a:lnTo>
                    <a:pt x="1411972" y="5321230"/>
                  </a:lnTo>
                  <a:lnTo>
                    <a:pt x="1411972" y="5253174"/>
                  </a:lnTo>
                  <a:lnTo>
                    <a:pt x="991633" y="5248460"/>
                  </a:lnTo>
                  <a:cubicBezTo>
                    <a:pt x="760446" y="5245867"/>
                    <a:pt x="569888" y="5242341"/>
                    <a:pt x="568171" y="5240625"/>
                  </a:cubicBezTo>
                  <a:cubicBezTo>
                    <a:pt x="566455" y="5238918"/>
                    <a:pt x="568493" y="5234069"/>
                    <a:pt x="572710" y="5229871"/>
                  </a:cubicBezTo>
                  <a:cubicBezTo>
                    <a:pt x="578639" y="5223967"/>
                    <a:pt x="671234" y="5222381"/>
                    <a:pt x="982249" y="5222856"/>
                  </a:cubicBezTo>
                  <a:cubicBezTo>
                    <a:pt x="1203281" y="5223178"/>
                    <a:pt x="1384091" y="5221807"/>
                    <a:pt x="1384048" y="5219762"/>
                  </a:cubicBezTo>
                  <a:cubicBezTo>
                    <a:pt x="1384001" y="5217728"/>
                    <a:pt x="1369139" y="5203053"/>
                    <a:pt x="1351013" y="5187162"/>
                  </a:cubicBezTo>
                  <a:lnTo>
                    <a:pt x="1318056" y="5158267"/>
                  </a:lnTo>
                  <a:lnTo>
                    <a:pt x="1033959" y="5153135"/>
                  </a:lnTo>
                  <a:cubicBezTo>
                    <a:pt x="787835" y="5148688"/>
                    <a:pt x="749862" y="5146761"/>
                    <a:pt x="749862" y="5138722"/>
                  </a:cubicBezTo>
                  <a:cubicBezTo>
                    <a:pt x="749862" y="5130579"/>
                    <a:pt x="783795" y="5129705"/>
                    <a:pt x="1026772" y="5131599"/>
                  </a:cubicBezTo>
                  <a:cubicBezTo>
                    <a:pt x="1179073" y="5132784"/>
                    <a:pt x="1303683" y="5132445"/>
                    <a:pt x="1303683" y="5130820"/>
                  </a:cubicBezTo>
                  <a:cubicBezTo>
                    <a:pt x="1303683" y="5129212"/>
                    <a:pt x="1299284" y="5115708"/>
                    <a:pt x="1293909" y="5100820"/>
                  </a:cubicBezTo>
                  <a:cubicBezTo>
                    <a:pt x="1282554" y="5069368"/>
                    <a:pt x="1280863" y="4995172"/>
                    <a:pt x="1290911" y="4969263"/>
                  </a:cubicBezTo>
                  <a:cubicBezTo>
                    <a:pt x="1294723" y="4959434"/>
                    <a:pt x="1296327" y="4949876"/>
                    <a:pt x="1294473" y="4948022"/>
                  </a:cubicBezTo>
                  <a:cubicBezTo>
                    <a:pt x="1292621" y="4946176"/>
                    <a:pt x="1219908" y="4947769"/>
                    <a:pt x="1132890" y="4951579"/>
                  </a:cubicBezTo>
                  <a:cubicBezTo>
                    <a:pt x="1045871" y="4955387"/>
                    <a:pt x="970733" y="4956992"/>
                    <a:pt x="965916" y="4955145"/>
                  </a:cubicBezTo>
                  <a:cubicBezTo>
                    <a:pt x="961099" y="4953299"/>
                    <a:pt x="957158" y="4948305"/>
                    <a:pt x="957158" y="4944055"/>
                  </a:cubicBezTo>
                  <a:cubicBezTo>
                    <a:pt x="957158" y="4934540"/>
                    <a:pt x="1007010" y="4930132"/>
                    <a:pt x="1179663" y="4924380"/>
                  </a:cubicBezTo>
                  <a:lnTo>
                    <a:pt x="1306255" y="4920162"/>
                  </a:lnTo>
                  <a:lnTo>
                    <a:pt x="1331004" y="4896386"/>
                  </a:lnTo>
                  <a:cubicBezTo>
                    <a:pt x="1373789" y="4855281"/>
                    <a:pt x="1409872" y="4845182"/>
                    <a:pt x="1514073" y="4845140"/>
                  </a:cubicBezTo>
                  <a:cubicBezTo>
                    <a:pt x="1615002" y="4845140"/>
                    <a:pt x="1653059" y="4854374"/>
                    <a:pt x="1714028" y="4893863"/>
                  </a:cubicBezTo>
                  <a:lnTo>
                    <a:pt x="1746121" y="4914646"/>
                  </a:lnTo>
                  <a:lnTo>
                    <a:pt x="1947229" y="4918478"/>
                  </a:lnTo>
                  <a:cubicBezTo>
                    <a:pt x="2057838" y="4920582"/>
                    <a:pt x="2279212" y="4926366"/>
                    <a:pt x="2439171" y="4931322"/>
                  </a:cubicBezTo>
                  <a:cubicBezTo>
                    <a:pt x="2599129" y="4936280"/>
                    <a:pt x="2880371" y="4943219"/>
                    <a:pt x="3064153" y="4946741"/>
                  </a:cubicBezTo>
                  <a:cubicBezTo>
                    <a:pt x="3247935" y="4950262"/>
                    <a:pt x="3602968" y="4959113"/>
                    <a:pt x="3853116" y="4966404"/>
                  </a:cubicBezTo>
                  <a:cubicBezTo>
                    <a:pt x="4324409" y="4980145"/>
                    <a:pt x="4512287" y="4978869"/>
                    <a:pt x="4951476" y="4958942"/>
                  </a:cubicBezTo>
                  <a:cubicBezTo>
                    <a:pt x="5022946" y="4955699"/>
                    <a:pt x="5219259" y="4950277"/>
                    <a:pt x="5387726" y="4946894"/>
                  </a:cubicBezTo>
                  <a:cubicBezTo>
                    <a:pt x="5845372" y="4937703"/>
                    <a:pt x="6024384" y="4928746"/>
                    <a:pt x="6749073" y="4878784"/>
                  </a:cubicBezTo>
                  <a:cubicBezTo>
                    <a:pt x="6992414" y="4862006"/>
                    <a:pt x="7259151" y="4844121"/>
                    <a:pt x="7341822" y="4839036"/>
                  </a:cubicBezTo>
                  <a:cubicBezTo>
                    <a:pt x="7424494" y="4833949"/>
                    <a:pt x="7494538" y="4828305"/>
                    <a:pt x="7497478" y="4826488"/>
                  </a:cubicBezTo>
                  <a:cubicBezTo>
                    <a:pt x="7500417" y="4824665"/>
                    <a:pt x="7511271" y="4808216"/>
                    <a:pt x="7521599" y="4789919"/>
                  </a:cubicBezTo>
                  <a:cubicBezTo>
                    <a:pt x="7531926" y="4771624"/>
                    <a:pt x="7550549" y="4748269"/>
                    <a:pt x="7562981" y="4738025"/>
                  </a:cubicBezTo>
                  <a:lnTo>
                    <a:pt x="7585586" y="4719396"/>
                  </a:lnTo>
                  <a:lnTo>
                    <a:pt x="7382361" y="4716796"/>
                  </a:lnTo>
                  <a:cubicBezTo>
                    <a:pt x="7105105" y="4713251"/>
                    <a:pt x="6671563" y="4721345"/>
                    <a:pt x="6495368" y="4733354"/>
                  </a:cubicBezTo>
                  <a:cubicBezTo>
                    <a:pt x="6415389" y="4738805"/>
                    <a:pt x="6238568" y="4752790"/>
                    <a:pt x="6102433" y="4764433"/>
                  </a:cubicBezTo>
                  <a:cubicBezTo>
                    <a:pt x="5783010" y="4791748"/>
                    <a:pt x="5629667" y="4803168"/>
                    <a:pt x="5480545" y="4810749"/>
                  </a:cubicBezTo>
                  <a:cubicBezTo>
                    <a:pt x="5326164" y="4818596"/>
                    <a:pt x="4988652" y="4818615"/>
                    <a:pt x="4793683" y="4810749"/>
                  </a:cubicBezTo>
                  <a:cubicBezTo>
                    <a:pt x="4710301" y="4807403"/>
                    <a:pt x="4571072" y="4801907"/>
                    <a:pt x="4484286" y="4798537"/>
                  </a:cubicBezTo>
                  <a:cubicBezTo>
                    <a:pt x="4397500" y="4795165"/>
                    <a:pt x="4113473" y="4789590"/>
                    <a:pt x="3853116" y="4786144"/>
                  </a:cubicBezTo>
                  <a:cubicBezTo>
                    <a:pt x="3313992" y="4779013"/>
                    <a:pt x="3117072" y="4773042"/>
                    <a:pt x="2723816" y="4751904"/>
                  </a:cubicBezTo>
                  <a:cubicBezTo>
                    <a:pt x="2113729" y="4719110"/>
                    <a:pt x="1879145" y="4717440"/>
                    <a:pt x="1415066" y="4742593"/>
                  </a:cubicBezTo>
                  <a:cubicBezTo>
                    <a:pt x="1287440" y="4749513"/>
                    <a:pt x="1098089" y="4756977"/>
                    <a:pt x="994286" y="4759185"/>
                  </a:cubicBezTo>
                  <a:cubicBezTo>
                    <a:pt x="823699" y="4762811"/>
                    <a:pt x="804743" y="4762220"/>
                    <a:pt x="797122" y="4753030"/>
                  </a:cubicBezTo>
                  <a:cubicBezTo>
                    <a:pt x="790004" y="4744452"/>
                    <a:pt x="790004" y="4742447"/>
                    <a:pt x="797122" y="4740186"/>
                  </a:cubicBezTo>
                  <a:cubicBezTo>
                    <a:pt x="801759" y="4738713"/>
                    <a:pt x="894660" y="4735961"/>
                    <a:pt x="1003568" y="4734074"/>
                  </a:cubicBezTo>
                  <a:cubicBezTo>
                    <a:pt x="1112475" y="4732179"/>
                    <a:pt x="1304611" y="4725053"/>
                    <a:pt x="1430536" y="4718223"/>
                  </a:cubicBezTo>
                  <a:cubicBezTo>
                    <a:pt x="1938829" y="4690657"/>
                    <a:pt x="2084018" y="4692913"/>
                    <a:pt x="3002273" y="4742647"/>
                  </a:cubicBezTo>
                  <a:cubicBezTo>
                    <a:pt x="3063534" y="4745964"/>
                    <a:pt x="3286300" y="4751494"/>
                    <a:pt x="3497309" y="4754932"/>
                  </a:cubicBezTo>
                  <a:cubicBezTo>
                    <a:pt x="4089013" y="4764575"/>
                    <a:pt x="4460219" y="4773199"/>
                    <a:pt x="4703958" y="4782966"/>
                  </a:cubicBezTo>
                  <a:cubicBezTo>
                    <a:pt x="4991665" y="4794493"/>
                    <a:pt x="5343539" y="4794534"/>
                    <a:pt x="5536236" y="4782966"/>
                  </a:cubicBezTo>
                  <a:cubicBezTo>
                    <a:pt x="5705159" y="4772909"/>
                    <a:pt x="5702399" y="4773114"/>
                    <a:pt x="5957017" y="4751846"/>
                  </a:cubicBezTo>
                  <a:cubicBezTo>
                    <a:pt x="6602372" y="4697936"/>
                    <a:pt x="6582563" y="4698825"/>
                    <a:pt x="7262673" y="4693290"/>
                  </a:cubicBezTo>
                  <a:cubicBezTo>
                    <a:pt x="7601308" y="4690536"/>
                    <a:pt x="8032197" y="4684708"/>
                    <a:pt x="8220204" y="4680343"/>
                  </a:cubicBezTo>
                  <a:cubicBezTo>
                    <a:pt x="8408212" y="4675978"/>
                    <a:pt x="8564144" y="4674512"/>
                    <a:pt x="8566719" y="4677086"/>
                  </a:cubicBezTo>
                  <a:cubicBezTo>
                    <a:pt x="8569296" y="4679663"/>
                    <a:pt x="8566602" y="4685279"/>
                    <a:pt x="8560731" y="4689573"/>
                  </a:cubicBezTo>
                  <a:cubicBezTo>
                    <a:pt x="8552853" y="4695332"/>
                    <a:pt x="8489668" y="4698463"/>
                    <a:pt x="8319411" y="4701528"/>
                  </a:cubicBezTo>
                  <a:cubicBezTo>
                    <a:pt x="8024832" y="4706837"/>
                    <a:pt x="7862904" y="4712533"/>
                    <a:pt x="7862904" y="4717591"/>
                  </a:cubicBezTo>
                  <a:cubicBezTo>
                    <a:pt x="7862904" y="4719789"/>
                    <a:pt x="7873287" y="4725335"/>
                    <a:pt x="7885978" y="4729924"/>
                  </a:cubicBezTo>
                  <a:cubicBezTo>
                    <a:pt x="7898669" y="4734511"/>
                    <a:pt x="7924921" y="4753400"/>
                    <a:pt x="7944317" y="4771896"/>
                  </a:cubicBezTo>
                  <a:lnTo>
                    <a:pt x="7979582" y="4805528"/>
                  </a:lnTo>
                  <a:lnTo>
                    <a:pt x="8177337" y="4798823"/>
                  </a:lnTo>
                  <a:cubicBezTo>
                    <a:pt x="8434633" y="4790100"/>
                    <a:pt x="8541630" y="4790153"/>
                    <a:pt x="8547099" y="4799060"/>
                  </a:cubicBezTo>
                  <a:cubicBezTo>
                    <a:pt x="8549437" y="4802843"/>
                    <a:pt x="8548030" y="4807992"/>
                    <a:pt x="8543967" y="4810501"/>
                  </a:cubicBezTo>
                  <a:cubicBezTo>
                    <a:pt x="8539905" y="4813010"/>
                    <a:pt x="8442784" y="4817221"/>
                    <a:pt x="8328143" y="4819856"/>
                  </a:cubicBezTo>
                  <a:cubicBezTo>
                    <a:pt x="8213502" y="4822494"/>
                    <a:pt x="8089113" y="4826392"/>
                    <a:pt x="8051726" y="4828522"/>
                  </a:cubicBezTo>
                  <a:lnTo>
                    <a:pt x="7983748" y="4832394"/>
                  </a:lnTo>
                  <a:lnTo>
                    <a:pt x="7983036" y="4863329"/>
                  </a:lnTo>
                  <a:cubicBezTo>
                    <a:pt x="7982647" y="4880343"/>
                    <a:pt x="7980199" y="4903752"/>
                    <a:pt x="7977598" y="4915349"/>
                  </a:cubicBezTo>
                  <a:lnTo>
                    <a:pt x="7972872" y="4936438"/>
                  </a:lnTo>
                  <a:lnTo>
                    <a:pt x="8074133" y="4932320"/>
                  </a:lnTo>
                  <a:cubicBezTo>
                    <a:pt x="8129827" y="4930052"/>
                    <a:pt x="8294725" y="4926386"/>
                    <a:pt x="8440573" y="4924159"/>
                  </a:cubicBezTo>
                  <a:cubicBezTo>
                    <a:pt x="8699418" y="4920212"/>
                    <a:pt x="8705699" y="4920397"/>
                    <a:pt x="8703481" y="4931934"/>
                  </a:cubicBezTo>
                  <a:cubicBezTo>
                    <a:pt x="8701342" y="4943054"/>
                    <a:pt x="8693853" y="4943827"/>
                    <a:pt x="8577530" y="4944955"/>
                  </a:cubicBezTo>
                  <a:cubicBezTo>
                    <a:pt x="8344632" y="4947223"/>
                    <a:pt x="7971283" y="4960312"/>
                    <a:pt x="7963766" y="4966492"/>
                  </a:cubicBezTo>
                  <a:cubicBezTo>
                    <a:pt x="7959683" y="4969851"/>
                    <a:pt x="7950586" y="4984483"/>
                    <a:pt x="7943553" y="4999009"/>
                  </a:cubicBezTo>
                  <a:cubicBezTo>
                    <a:pt x="7936518" y="5013537"/>
                    <a:pt x="7916888" y="5038559"/>
                    <a:pt x="7899928" y="5054611"/>
                  </a:cubicBezTo>
                  <a:cubicBezTo>
                    <a:pt x="7868871" y="5084010"/>
                    <a:pt x="7862083" y="5099216"/>
                    <a:pt x="7877393" y="5105090"/>
                  </a:cubicBezTo>
                  <a:cubicBezTo>
                    <a:pt x="7881959" y="5106843"/>
                    <a:pt x="7960623" y="5102595"/>
                    <a:pt x="8052202" y="5095650"/>
                  </a:cubicBezTo>
                  <a:cubicBezTo>
                    <a:pt x="8427902" y="5067160"/>
                    <a:pt x="8875924" y="5045260"/>
                    <a:pt x="8899331" y="5054241"/>
                  </a:cubicBezTo>
                  <a:cubicBezTo>
                    <a:pt x="8907457" y="5057357"/>
                    <a:pt x="8908404" y="5060351"/>
                    <a:pt x="8903230" y="5066583"/>
                  </a:cubicBezTo>
                  <a:cubicBezTo>
                    <a:pt x="8898102" y="5072761"/>
                    <a:pt x="8860550" y="5075852"/>
                    <a:pt x="8752476" y="5078992"/>
                  </a:cubicBezTo>
                  <a:cubicBezTo>
                    <a:pt x="8540449" y="5085151"/>
                    <a:pt x="7888561" y="5127336"/>
                    <a:pt x="7874893" y="5135782"/>
                  </a:cubicBezTo>
                  <a:cubicBezTo>
                    <a:pt x="7867694" y="5140232"/>
                    <a:pt x="7863628" y="5103224"/>
                    <a:pt x="7863039" y="5027898"/>
                  </a:cubicBezTo>
                  <a:cubicBezTo>
                    <a:pt x="7862581" y="4969181"/>
                    <a:pt x="7864698" y="4952050"/>
                    <a:pt x="7875663" y="4925586"/>
                  </a:cubicBezTo>
                  <a:cubicBezTo>
                    <a:pt x="7887037" y="4898151"/>
                    <a:pt x="7887892" y="4890278"/>
                    <a:pt x="7881909" y="4868062"/>
                  </a:cubicBezTo>
                  <a:cubicBezTo>
                    <a:pt x="7862203" y="4794894"/>
                    <a:pt x="7741181" y="4745232"/>
                    <a:pt x="7664085" y="4778676"/>
                  </a:cubicBezTo>
                  <a:cubicBezTo>
                    <a:pt x="7630046" y="4793443"/>
                    <a:pt x="7611804" y="4811206"/>
                    <a:pt x="7596214" y="4844768"/>
                  </a:cubicBezTo>
                  <a:cubicBezTo>
                    <a:pt x="7572746" y="4895286"/>
                    <a:pt x="7588646" y="4971131"/>
                    <a:pt x="7627517" y="4994088"/>
                  </a:cubicBezTo>
                  <a:cubicBezTo>
                    <a:pt x="7642331" y="5002838"/>
                    <a:pt x="7645202" y="5009172"/>
                    <a:pt x="7647853" y="5038976"/>
                  </a:cubicBezTo>
                  <a:cubicBezTo>
                    <a:pt x="7651657" y="5081725"/>
                    <a:pt x="7651927" y="5199250"/>
                    <a:pt x="7648158" y="5170363"/>
                  </a:cubicBezTo>
                  <a:lnTo>
                    <a:pt x="7645434" y="5149501"/>
                  </a:lnTo>
                  <a:lnTo>
                    <a:pt x="7604114" y="5153308"/>
                  </a:lnTo>
                  <a:cubicBezTo>
                    <a:pt x="7467198" y="5165923"/>
                    <a:pt x="7027151" y="5185045"/>
                    <a:pt x="6659354" y="5194363"/>
                  </a:cubicBezTo>
                  <a:cubicBezTo>
                    <a:pt x="6513009" y="5198072"/>
                    <a:pt x="6145445" y="5209230"/>
                    <a:pt x="5842545" y="5219161"/>
                  </a:cubicBezTo>
                  <a:cubicBezTo>
                    <a:pt x="4953156" y="5248321"/>
                    <a:pt x="4765913" y="5251506"/>
                    <a:pt x="4038760" y="5249834"/>
                  </a:cubicBezTo>
                  <a:cubicBezTo>
                    <a:pt x="3662687" y="5248971"/>
                    <a:pt x="2969328" y="5249394"/>
                    <a:pt x="2497962" y="5250748"/>
                  </a:cubicBezTo>
                  <a:lnTo>
                    <a:pt x="1640932" y="5253220"/>
                  </a:lnTo>
                  <a:lnTo>
                    <a:pt x="1637383" y="5296469"/>
                  </a:lnTo>
                  <a:lnTo>
                    <a:pt x="1633834" y="5339720"/>
                  </a:lnTo>
                  <a:lnTo>
                    <a:pt x="1632734" y="5286033"/>
                  </a:lnTo>
                  <a:cubicBezTo>
                    <a:pt x="1632125" y="5256505"/>
                    <a:pt x="1628766" y="5211680"/>
                    <a:pt x="1625253" y="5186419"/>
                  </a:cubicBezTo>
                  <a:lnTo>
                    <a:pt x="1618863" y="5140493"/>
                  </a:lnTo>
                  <a:lnTo>
                    <a:pt x="1640610" y="5108183"/>
                  </a:lnTo>
                  <a:cubicBezTo>
                    <a:pt x="1670313" y="5064052"/>
                    <a:pt x="1678480" y="5035055"/>
                    <a:pt x="1669159" y="5006815"/>
                  </a:cubicBezTo>
                  <a:cubicBezTo>
                    <a:pt x="1653828" y="4960372"/>
                    <a:pt x="1614310" y="4930101"/>
                    <a:pt x="1546256" y="4912669"/>
                  </a:cubicBezTo>
                  <a:cubicBezTo>
                    <a:pt x="1510578" y="4903531"/>
                    <a:pt x="1504854" y="4903559"/>
                    <a:pt x="1472290" y="4913024"/>
                  </a:cubicBezTo>
                  <a:cubicBezTo>
                    <a:pt x="1424364" y="4926953"/>
                    <a:pt x="1403930" y="4942985"/>
                    <a:pt x="1386562" y="4980276"/>
                  </a:cubicBezTo>
                  <a:cubicBezTo>
                    <a:pt x="1362444" y="5032062"/>
                    <a:pt x="1367800" y="5086689"/>
                    <a:pt x="1400340" y="5120798"/>
                  </a:cubicBezTo>
                  <a:cubicBezTo>
                    <a:pt x="1415641" y="5136837"/>
                    <a:pt x="1415795" y="5138131"/>
                    <a:pt x="1419131" y="5279390"/>
                  </a:cubicBezTo>
                  <a:lnTo>
                    <a:pt x="1422493" y="5421808"/>
                  </a:lnTo>
                  <a:lnTo>
                    <a:pt x="1398668" y="5417723"/>
                  </a:lnTo>
                  <a:cubicBezTo>
                    <a:pt x="1385564" y="5415479"/>
                    <a:pt x="1256498" y="5415525"/>
                    <a:pt x="1111854" y="5417723"/>
                  </a:cubicBezTo>
                  <a:cubicBezTo>
                    <a:pt x="801518" y="5422671"/>
                    <a:pt x="258143" y="5423494"/>
                    <a:pt x="247089" y="5419027"/>
                  </a:cubicBezTo>
                  <a:close/>
                  <a:moveTo>
                    <a:pt x="4270803" y="5222954"/>
                  </a:moveTo>
                  <a:cubicBezTo>
                    <a:pt x="4940723" y="5221854"/>
                    <a:pt x="5193189" y="5219222"/>
                    <a:pt x="5412478" y="5211090"/>
                  </a:cubicBezTo>
                  <a:cubicBezTo>
                    <a:pt x="5991533" y="5189615"/>
                    <a:pt x="6223383" y="5181983"/>
                    <a:pt x="6575812" y="5172800"/>
                  </a:cubicBezTo>
                  <a:cubicBezTo>
                    <a:pt x="7107294" y="5158951"/>
                    <a:pt x="7621074" y="5135035"/>
                    <a:pt x="7640135" y="5123257"/>
                  </a:cubicBezTo>
                  <a:cubicBezTo>
                    <a:pt x="7656114" y="5113382"/>
                    <a:pt x="7645090" y="5096261"/>
                    <a:pt x="7612485" y="5080312"/>
                  </a:cubicBezTo>
                  <a:cubicBezTo>
                    <a:pt x="7591358" y="5069980"/>
                    <a:pt x="7565821" y="5049592"/>
                    <a:pt x="7544512" y="5026050"/>
                  </a:cubicBezTo>
                  <a:lnTo>
                    <a:pt x="7510379" y="4988338"/>
                  </a:lnTo>
                  <a:lnTo>
                    <a:pt x="7443765" y="4992177"/>
                  </a:lnTo>
                  <a:cubicBezTo>
                    <a:pt x="7407127" y="4994281"/>
                    <a:pt x="7253237" y="5007169"/>
                    <a:pt x="7101787" y="5020802"/>
                  </a:cubicBezTo>
                  <a:cubicBezTo>
                    <a:pt x="6556143" y="5069922"/>
                    <a:pt x="6367295" y="5079133"/>
                    <a:pt x="5635244" y="5092330"/>
                  </a:cubicBezTo>
                  <a:cubicBezTo>
                    <a:pt x="5293588" y="5098490"/>
                    <a:pt x="5032580" y="5107928"/>
                    <a:pt x="4778214" y="5123327"/>
                  </a:cubicBezTo>
                  <a:cubicBezTo>
                    <a:pt x="4307126" y="5151842"/>
                    <a:pt x="4253047" y="5152885"/>
                    <a:pt x="3469464" y="5148599"/>
                  </a:cubicBezTo>
                  <a:cubicBezTo>
                    <a:pt x="2859735" y="5145264"/>
                    <a:pt x="2683867" y="5146239"/>
                    <a:pt x="2467017" y="5154166"/>
                  </a:cubicBezTo>
                  <a:cubicBezTo>
                    <a:pt x="2322374" y="5159452"/>
                    <a:pt x="2095521" y="5163913"/>
                    <a:pt x="1962899" y="5164076"/>
                  </a:cubicBezTo>
                  <a:lnTo>
                    <a:pt x="1721769" y="5164380"/>
                  </a:lnTo>
                  <a:lnTo>
                    <a:pt x="1693724" y="5189984"/>
                  </a:lnTo>
                  <a:cubicBezTo>
                    <a:pt x="1678299" y="5204066"/>
                    <a:pt x="1664772" y="5217716"/>
                    <a:pt x="1663664" y="5220319"/>
                  </a:cubicBezTo>
                  <a:cubicBezTo>
                    <a:pt x="1660209" y="5228435"/>
                    <a:pt x="1857070" y="5229783"/>
                    <a:pt x="2646468" y="5227037"/>
                  </a:cubicBezTo>
                  <a:cubicBezTo>
                    <a:pt x="3066784" y="5225581"/>
                    <a:pt x="3797734" y="5223740"/>
                    <a:pt x="4270803" y="5222959"/>
                  </a:cubicBezTo>
                  <a:close/>
                  <a:moveTo>
                    <a:pt x="2679635" y="5125964"/>
                  </a:moveTo>
                  <a:cubicBezTo>
                    <a:pt x="2877855" y="5120243"/>
                    <a:pt x="3060161" y="5120096"/>
                    <a:pt x="3456222" y="5125338"/>
                  </a:cubicBezTo>
                  <a:cubicBezTo>
                    <a:pt x="3997224" y="5132493"/>
                    <a:pt x="4296816" y="5128691"/>
                    <a:pt x="4586388" y="5110991"/>
                  </a:cubicBezTo>
                  <a:cubicBezTo>
                    <a:pt x="4668069" y="5105999"/>
                    <a:pt x="4804513" y="5097725"/>
                    <a:pt x="4889597" y="5092607"/>
                  </a:cubicBezTo>
                  <a:cubicBezTo>
                    <a:pt x="5052738" y="5082793"/>
                    <a:pt x="5345663" y="5073466"/>
                    <a:pt x="5675466" y="5067580"/>
                  </a:cubicBezTo>
                  <a:cubicBezTo>
                    <a:pt x="6344375" y="5055645"/>
                    <a:pt x="6622499" y="5041619"/>
                    <a:pt x="7145103" y="4993461"/>
                  </a:cubicBezTo>
                  <a:cubicBezTo>
                    <a:pt x="7272729" y="4981702"/>
                    <a:pt x="7404997" y="4969903"/>
                    <a:pt x="7439030" y="4967242"/>
                  </a:cubicBezTo>
                  <a:cubicBezTo>
                    <a:pt x="7495972" y="4962791"/>
                    <a:pt x="7500781" y="4961418"/>
                    <a:pt x="7499292" y="4950033"/>
                  </a:cubicBezTo>
                  <a:cubicBezTo>
                    <a:pt x="7498412" y="4943226"/>
                    <a:pt x="7496681" y="4920161"/>
                    <a:pt x="7495467" y="4898775"/>
                  </a:cubicBezTo>
                  <a:cubicBezTo>
                    <a:pt x="7494249" y="4877388"/>
                    <a:pt x="7491741" y="4858374"/>
                    <a:pt x="7489885" y="4856520"/>
                  </a:cubicBezTo>
                  <a:cubicBezTo>
                    <a:pt x="7486447" y="4853082"/>
                    <a:pt x="7291363" y="4865128"/>
                    <a:pt x="6826424" y="4897493"/>
                  </a:cubicBezTo>
                  <a:cubicBezTo>
                    <a:pt x="6408018" y="4926619"/>
                    <a:pt x="6200628" y="4939912"/>
                    <a:pt x="6012710" y="4949654"/>
                  </a:cubicBezTo>
                  <a:cubicBezTo>
                    <a:pt x="5742723" y="4963651"/>
                    <a:pt x="5692308" y="4965387"/>
                    <a:pt x="5362976" y="4972024"/>
                  </a:cubicBezTo>
                  <a:cubicBezTo>
                    <a:pt x="5194509" y="4975419"/>
                    <a:pt x="4996805" y="4980878"/>
                    <a:pt x="4923632" y="4984159"/>
                  </a:cubicBezTo>
                  <a:cubicBezTo>
                    <a:pt x="4531005" y="5001754"/>
                    <a:pt x="4365017" y="5002767"/>
                    <a:pt x="3897895" y="4990405"/>
                  </a:cubicBezTo>
                  <a:cubicBezTo>
                    <a:pt x="3646943" y="4983766"/>
                    <a:pt x="3292645" y="4975359"/>
                    <a:pt x="3110565" y="4971724"/>
                  </a:cubicBezTo>
                  <a:cubicBezTo>
                    <a:pt x="2928484" y="4968089"/>
                    <a:pt x="2640281" y="4960953"/>
                    <a:pt x="2470112" y="4955870"/>
                  </a:cubicBezTo>
                  <a:cubicBezTo>
                    <a:pt x="2299944" y="4950785"/>
                    <a:pt x="2070702" y="4944851"/>
                    <a:pt x="1960685" y="4942682"/>
                  </a:cubicBezTo>
                  <a:lnTo>
                    <a:pt x="1760655" y="4938740"/>
                  </a:lnTo>
                  <a:lnTo>
                    <a:pt x="1765764" y="4962946"/>
                  </a:lnTo>
                  <a:cubicBezTo>
                    <a:pt x="1774331" y="5003523"/>
                    <a:pt x="1769855" y="5047910"/>
                    <a:pt x="1752934" y="5090198"/>
                  </a:cubicBezTo>
                  <a:cubicBezTo>
                    <a:pt x="1744083" y="5112318"/>
                    <a:pt x="1736842" y="5132671"/>
                    <a:pt x="1736842" y="5135428"/>
                  </a:cubicBezTo>
                  <a:cubicBezTo>
                    <a:pt x="1736842" y="5141815"/>
                    <a:pt x="2340522" y="5135749"/>
                    <a:pt x="2679637" y="5125969"/>
                  </a:cubicBezTo>
                  <a:close/>
                  <a:moveTo>
                    <a:pt x="4075883" y="4645617"/>
                  </a:moveTo>
                  <a:cubicBezTo>
                    <a:pt x="4046954" y="4644618"/>
                    <a:pt x="3865957" y="4637849"/>
                    <a:pt x="3673666" y="4630597"/>
                  </a:cubicBezTo>
                  <a:cubicBezTo>
                    <a:pt x="3350844" y="4618422"/>
                    <a:pt x="3226476" y="4617342"/>
                    <a:pt x="2051009" y="4616497"/>
                  </a:cubicBezTo>
                  <a:cubicBezTo>
                    <a:pt x="1128776" y="4615837"/>
                    <a:pt x="776080" y="4613696"/>
                    <a:pt x="771112" y="4608730"/>
                  </a:cubicBezTo>
                  <a:cubicBezTo>
                    <a:pt x="766094" y="4603711"/>
                    <a:pt x="766474" y="4600491"/>
                    <a:pt x="772534" y="4596723"/>
                  </a:cubicBezTo>
                  <a:cubicBezTo>
                    <a:pt x="783658" y="4589800"/>
                    <a:pt x="2999786" y="4588390"/>
                    <a:pt x="3277644" y="4595132"/>
                  </a:cubicBezTo>
                  <a:cubicBezTo>
                    <a:pt x="3398464" y="4598062"/>
                    <a:pt x="3607306" y="4605192"/>
                    <a:pt x="3741740" y="4610972"/>
                  </a:cubicBezTo>
                  <a:cubicBezTo>
                    <a:pt x="4088721" y="4625895"/>
                    <a:pt x="4763990" y="4625897"/>
                    <a:pt x="5019550" y="4610977"/>
                  </a:cubicBezTo>
                  <a:cubicBezTo>
                    <a:pt x="5121651" y="4605017"/>
                    <a:pt x="5370871" y="4593283"/>
                    <a:pt x="5573371" y="4584905"/>
                  </a:cubicBezTo>
                  <a:cubicBezTo>
                    <a:pt x="5775872" y="4576526"/>
                    <a:pt x="6034837" y="4565474"/>
                    <a:pt x="6148850" y="4560339"/>
                  </a:cubicBezTo>
                  <a:cubicBezTo>
                    <a:pt x="6262863" y="4555203"/>
                    <a:pt x="6556635" y="4545433"/>
                    <a:pt x="6801678" y="4538621"/>
                  </a:cubicBezTo>
                  <a:cubicBezTo>
                    <a:pt x="7329462" y="4523952"/>
                    <a:pt x="7578630" y="4516417"/>
                    <a:pt x="7849446" y="4506937"/>
                  </a:cubicBezTo>
                  <a:cubicBezTo>
                    <a:pt x="7997713" y="4501749"/>
                    <a:pt x="8051267" y="4501739"/>
                    <a:pt x="8056432" y="4506937"/>
                  </a:cubicBezTo>
                  <a:cubicBezTo>
                    <a:pt x="8060800" y="4511304"/>
                    <a:pt x="8061206" y="4515919"/>
                    <a:pt x="8057515" y="4519307"/>
                  </a:cubicBezTo>
                  <a:cubicBezTo>
                    <a:pt x="8050212" y="4526021"/>
                    <a:pt x="7967028" y="4528822"/>
                    <a:pt x="6563436" y="4569611"/>
                  </a:cubicBezTo>
                  <a:cubicBezTo>
                    <a:pt x="6439213" y="4573220"/>
                    <a:pt x="6183032" y="4582879"/>
                    <a:pt x="5994145" y="4591072"/>
                  </a:cubicBezTo>
                  <a:cubicBezTo>
                    <a:pt x="5805259" y="4599265"/>
                    <a:pt x="5603377" y="4607693"/>
                    <a:pt x="5545520" y="4609797"/>
                  </a:cubicBezTo>
                  <a:cubicBezTo>
                    <a:pt x="5487662" y="4611901"/>
                    <a:pt x="5330334" y="4619010"/>
                    <a:pt x="5195901" y="4625590"/>
                  </a:cubicBezTo>
                  <a:cubicBezTo>
                    <a:pt x="4769475" y="4646464"/>
                    <a:pt x="4648307" y="4649915"/>
                    <a:pt x="4385280" y="4648690"/>
                  </a:cubicBezTo>
                  <a:cubicBezTo>
                    <a:pt x="4244040" y="4648030"/>
                    <a:pt x="4104812" y="4646679"/>
                    <a:pt x="4075883" y="4645660"/>
                  </a:cubicBezTo>
                  <a:close/>
                  <a:moveTo>
                    <a:pt x="4533790" y="4503907"/>
                  </a:moveTo>
                  <a:cubicBezTo>
                    <a:pt x="4498055" y="4499132"/>
                    <a:pt x="4401988" y="4482921"/>
                    <a:pt x="4320307" y="4467881"/>
                  </a:cubicBezTo>
                  <a:cubicBezTo>
                    <a:pt x="4136028" y="4433953"/>
                    <a:pt x="4102316" y="4428844"/>
                    <a:pt x="4017097" y="4421948"/>
                  </a:cubicBezTo>
                  <a:cubicBezTo>
                    <a:pt x="3977901" y="4418774"/>
                    <a:pt x="3348003" y="4418227"/>
                    <a:pt x="2531991" y="4420661"/>
                  </a:cubicBezTo>
                  <a:cubicBezTo>
                    <a:pt x="1752619" y="4422977"/>
                    <a:pt x="1113745" y="4423976"/>
                    <a:pt x="1112270" y="4422860"/>
                  </a:cubicBezTo>
                  <a:cubicBezTo>
                    <a:pt x="1110797" y="4421760"/>
                    <a:pt x="1112829" y="4417608"/>
                    <a:pt x="1116801" y="4413644"/>
                  </a:cubicBezTo>
                  <a:cubicBezTo>
                    <a:pt x="1121540" y="4408905"/>
                    <a:pt x="1170187" y="4404850"/>
                    <a:pt x="1258711" y="4401810"/>
                  </a:cubicBezTo>
                  <a:cubicBezTo>
                    <a:pt x="1372633" y="4397900"/>
                    <a:pt x="3116020" y="4392464"/>
                    <a:pt x="3803613" y="4393874"/>
                  </a:cubicBezTo>
                  <a:cubicBezTo>
                    <a:pt x="4046895" y="4394365"/>
                    <a:pt x="4106441" y="4399816"/>
                    <a:pt x="4306228" y="4439827"/>
                  </a:cubicBezTo>
                  <a:cubicBezTo>
                    <a:pt x="4450443" y="4468707"/>
                    <a:pt x="4529807" y="4480433"/>
                    <a:pt x="4617328" y="4485795"/>
                  </a:cubicBezTo>
                  <a:cubicBezTo>
                    <a:pt x="4702182" y="4490995"/>
                    <a:pt x="4719429" y="4494214"/>
                    <a:pt x="4719429" y="4504862"/>
                  </a:cubicBezTo>
                  <a:cubicBezTo>
                    <a:pt x="4719429" y="4516679"/>
                    <a:pt x="4625762" y="4516197"/>
                    <a:pt x="4533791" y="4503896"/>
                  </a:cubicBezTo>
                  <a:close/>
                  <a:moveTo>
                    <a:pt x="5308010" y="4476853"/>
                  </a:moveTo>
                  <a:cubicBezTo>
                    <a:pt x="5120622" y="4465124"/>
                    <a:pt x="4993689" y="4446366"/>
                    <a:pt x="4571188" y="4367964"/>
                  </a:cubicBezTo>
                  <a:cubicBezTo>
                    <a:pt x="4230419" y="4304729"/>
                    <a:pt x="4071006" y="4284120"/>
                    <a:pt x="3837647" y="4273134"/>
                  </a:cubicBezTo>
                  <a:cubicBezTo>
                    <a:pt x="3711021" y="4267171"/>
                    <a:pt x="3149174" y="4267750"/>
                    <a:pt x="1814189" y="4275215"/>
                  </a:cubicBezTo>
                  <a:cubicBezTo>
                    <a:pt x="1068215" y="4279382"/>
                    <a:pt x="833593" y="4276383"/>
                    <a:pt x="829033" y="4262621"/>
                  </a:cubicBezTo>
                  <a:cubicBezTo>
                    <a:pt x="825469" y="4251867"/>
                    <a:pt x="3609634" y="4239042"/>
                    <a:pt x="3834553" y="4248777"/>
                  </a:cubicBezTo>
                  <a:cubicBezTo>
                    <a:pt x="4083155" y="4259532"/>
                    <a:pt x="4312134" y="4289732"/>
                    <a:pt x="4620422" y="4352416"/>
                  </a:cubicBezTo>
                  <a:cubicBezTo>
                    <a:pt x="5053205" y="4440415"/>
                    <a:pt x="5366759" y="4468693"/>
                    <a:pt x="5731158" y="4452582"/>
                  </a:cubicBezTo>
                  <a:cubicBezTo>
                    <a:pt x="6026160" y="4439539"/>
                    <a:pt x="6188968" y="4423952"/>
                    <a:pt x="6517027" y="4377347"/>
                  </a:cubicBezTo>
                  <a:cubicBezTo>
                    <a:pt x="6636145" y="4360425"/>
                    <a:pt x="6844988" y="4332709"/>
                    <a:pt x="6981122" y="4315755"/>
                  </a:cubicBezTo>
                  <a:cubicBezTo>
                    <a:pt x="7325466" y="4272873"/>
                    <a:pt x="7439465" y="4255349"/>
                    <a:pt x="7683454" y="4207796"/>
                  </a:cubicBezTo>
                  <a:cubicBezTo>
                    <a:pt x="7875755" y="4170315"/>
                    <a:pt x="7928100" y="4163289"/>
                    <a:pt x="8119704" y="4149235"/>
                  </a:cubicBezTo>
                  <a:cubicBezTo>
                    <a:pt x="8415597" y="4127532"/>
                    <a:pt x="8552417" y="4121777"/>
                    <a:pt x="8568459" y="4130361"/>
                  </a:cubicBezTo>
                  <a:cubicBezTo>
                    <a:pt x="8591453" y="4142665"/>
                    <a:pt x="8573478" y="4146866"/>
                    <a:pt x="8478605" y="4151366"/>
                  </a:cubicBezTo>
                  <a:cubicBezTo>
                    <a:pt x="8281414" y="4160721"/>
                    <a:pt x="7997465" y="4180470"/>
                    <a:pt x="7930972" y="4189456"/>
                  </a:cubicBezTo>
                  <a:cubicBezTo>
                    <a:pt x="7891833" y="4194746"/>
                    <a:pt x="7797157" y="4211289"/>
                    <a:pt x="7720582" y="4226221"/>
                  </a:cubicBezTo>
                  <a:cubicBezTo>
                    <a:pt x="7463586" y="4276331"/>
                    <a:pt x="7332727" y="4296496"/>
                    <a:pt x="6978028" y="4340650"/>
                  </a:cubicBezTo>
                  <a:cubicBezTo>
                    <a:pt x="6867419" y="4354419"/>
                    <a:pt x="6679460" y="4379396"/>
                    <a:pt x="6560342" y="4396154"/>
                  </a:cubicBezTo>
                  <a:cubicBezTo>
                    <a:pt x="6272095" y="4436707"/>
                    <a:pt x="6140049" y="4451207"/>
                    <a:pt x="5910608" y="4467500"/>
                  </a:cubicBezTo>
                  <a:cubicBezTo>
                    <a:pt x="5751939" y="4478768"/>
                    <a:pt x="5420699" y="4483914"/>
                    <a:pt x="5308010" y="4476861"/>
                  </a:cubicBezTo>
                  <a:close/>
                  <a:moveTo>
                    <a:pt x="7386485" y="4421307"/>
                  </a:moveTo>
                  <a:cubicBezTo>
                    <a:pt x="7367259" y="4408983"/>
                    <a:pt x="7392686" y="4402697"/>
                    <a:pt x="7525689" y="4386894"/>
                  </a:cubicBezTo>
                  <a:cubicBezTo>
                    <a:pt x="7600548" y="4378003"/>
                    <a:pt x="7736979" y="4359763"/>
                    <a:pt x="7828870" y="4346365"/>
                  </a:cubicBezTo>
                  <a:cubicBezTo>
                    <a:pt x="8010807" y="4319839"/>
                    <a:pt x="8100631" y="4311798"/>
                    <a:pt x="8299154" y="4304269"/>
                  </a:cubicBezTo>
                  <a:cubicBezTo>
                    <a:pt x="8432748" y="4299204"/>
                    <a:pt x="8463053" y="4301885"/>
                    <a:pt x="8425226" y="4315432"/>
                  </a:cubicBezTo>
                  <a:cubicBezTo>
                    <a:pt x="8402591" y="4323534"/>
                    <a:pt x="8387180" y="4324744"/>
                    <a:pt x="8178489" y="4334765"/>
                  </a:cubicBezTo>
                  <a:cubicBezTo>
                    <a:pt x="8076463" y="4339665"/>
                    <a:pt x="7988005" y="4348725"/>
                    <a:pt x="7847434" y="4368668"/>
                  </a:cubicBezTo>
                  <a:cubicBezTo>
                    <a:pt x="7741930" y="4383638"/>
                    <a:pt x="7608270" y="4401593"/>
                    <a:pt x="7550413" y="4408573"/>
                  </a:cubicBezTo>
                  <a:cubicBezTo>
                    <a:pt x="7492556" y="4415550"/>
                    <a:pt x="7434080" y="4422602"/>
                    <a:pt x="7420466" y="4424244"/>
                  </a:cubicBezTo>
                  <a:cubicBezTo>
                    <a:pt x="7406853" y="4425886"/>
                    <a:pt x="7391561" y="4424566"/>
                    <a:pt x="7386485" y="4421308"/>
                  </a:cubicBezTo>
                  <a:close/>
                  <a:moveTo>
                    <a:pt x="5298002" y="4371955"/>
                  </a:moveTo>
                  <a:cubicBezTo>
                    <a:pt x="5124963" y="4350452"/>
                    <a:pt x="4852422" y="4298537"/>
                    <a:pt x="4806889" y="4278407"/>
                  </a:cubicBezTo>
                  <a:cubicBezTo>
                    <a:pt x="4752374" y="4254307"/>
                    <a:pt x="4731875" y="4220516"/>
                    <a:pt x="4750575" y="4185579"/>
                  </a:cubicBezTo>
                  <a:cubicBezTo>
                    <a:pt x="4773516" y="4142723"/>
                    <a:pt x="4890541" y="4123014"/>
                    <a:pt x="5188207" y="4111879"/>
                  </a:cubicBezTo>
                  <a:cubicBezTo>
                    <a:pt x="5284376" y="4108280"/>
                    <a:pt x="5426389" y="4099925"/>
                    <a:pt x="5503793" y="4093311"/>
                  </a:cubicBezTo>
                  <a:cubicBezTo>
                    <a:pt x="5810981" y="4067066"/>
                    <a:pt x="6088662" y="4060656"/>
                    <a:pt x="6312825" y="4074637"/>
                  </a:cubicBezTo>
                  <a:cubicBezTo>
                    <a:pt x="6471007" y="4084505"/>
                    <a:pt x="6631996" y="4109176"/>
                    <a:pt x="6661276" y="4128039"/>
                  </a:cubicBezTo>
                  <a:cubicBezTo>
                    <a:pt x="6695618" y="4150166"/>
                    <a:pt x="6661439" y="4180744"/>
                    <a:pt x="6575998" y="4204339"/>
                  </a:cubicBezTo>
                  <a:cubicBezTo>
                    <a:pt x="6358512" y="4264397"/>
                    <a:pt x="5887250" y="4308195"/>
                    <a:pt x="5526956" y="4301834"/>
                  </a:cubicBezTo>
                  <a:cubicBezTo>
                    <a:pt x="5335630" y="4298457"/>
                    <a:pt x="5293864" y="4292846"/>
                    <a:pt x="5268062" y="4267050"/>
                  </a:cubicBezTo>
                  <a:cubicBezTo>
                    <a:pt x="5249914" y="4248905"/>
                    <a:pt x="5259155" y="4236234"/>
                    <a:pt x="5300882" y="4222055"/>
                  </a:cubicBezTo>
                  <a:cubicBezTo>
                    <a:pt x="5356564" y="4203131"/>
                    <a:pt x="5413051" y="4193784"/>
                    <a:pt x="5647621" y="4164687"/>
                  </a:cubicBezTo>
                  <a:cubicBezTo>
                    <a:pt x="5971740" y="4124480"/>
                    <a:pt x="6157685" y="4114716"/>
                    <a:pt x="6197141" y="4135828"/>
                  </a:cubicBezTo>
                  <a:cubicBezTo>
                    <a:pt x="6204150" y="4139575"/>
                    <a:pt x="6211823" y="4148750"/>
                    <a:pt x="6214190" y="4156208"/>
                  </a:cubicBezTo>
                  <a:cubicBezTo>
                    <a:pt x="6224288" y="4188018"/>
                    <a:pt x="6154189" y="4221287"/>
                    <a:pt x="6040555" y="4238614"/>
                  </a:cubicBezTo>
                  <a:cubicBezTo>
                    <a:pt x="5957511" y="4251276"/>
                    <a:pt x="5737754" y="4258504"/>
                    <a:pt x="5731736" y="4248767"/>
                  </a:cubicBezTo>
                  <a:cubicBezTo>
                    <a:pt x="5724161" y="4236515"/>
                    <a:pt x="5756749" y="4229275"/>
                    <a:pt x="5819739" y="4229219"/>
                  </a:cubicBezTo>
                  <a:cubicBezTo>
                    <a:pt x="5887680" y="4229219"/>
                    <a:pt x="6000994" y="4220365"/>
                    <a:pt x="6065307" y="4210155"/>
                  </a:cubicBezTo>
                  <a:cubicBezTo>
                    <a:pt x="6138212" y="4198582"/>
                    <a:pt x="6185039" y="4170965"/>
                    <a:pt x="6160575" y="4153970"/>
                  </a:cubicBezTo>
                  <a:cubicBezTo>
                    <a:pt x="6149282" y="4146125"/>
                    <a:pt x="5967309" y="4152262"/>
                    <a:pt x="5858010" y="4164167"/>
                  </a:cubicBezTo>
                  <a:cubicBezTo>
                    <a:pt x="5581934" y="4194249"/>
                    <a:pt x="5441908" y="4213106"/>
                    <a:pt x="5367671" y="4230198"/>
                  </a:cubicBezTo>
                  <a:cubicBezTo>
                    <a:pt x="5282478" y="4249812"/>
                    <a:pt x="5286559" y="4260596"/>
                    <a:pt x="5384066" y="4273515"/>
                  </a:cubicBezTo>
                  <a:cubicBezTo>
                    <a:pt x="5555246" y="4296194"/>
                    <a:pt x="6075221" y="4268973"/>
                    <a:pt x="6358093" y="4222527"/>
                  </a:cubicBezTo>
                  <a:cubicBezTo>
                    <a:pt x="6521254" y="4195737"/>
                    <a:pt x="6631503" y="4166089"/>
                    <a:pt x="6631503" y="4149008"/>
                  </a:cubicBezTo>
                  <a:cubicBezTo>
                    <a:pt x="6631503" y="4136196"/>
                    <a:pt x="6601039" y="4130419"/>
                    <a:pt x="6418019" y="4108516"/>
                  </a:cubicBezTo>
                  <a:cubicBezTo>
                    <a:pt x="6323252" y="4097175"/>
                    <a:pt x="6218205" y="4092733"/>
                    <a:pt x="6040555" y="4092552"/>
                  </a:cubicBezTo>
                  <a:cubicBezTo>
                    <a:pt x="5833723" y="4092315"/>
                    <a:pt x="5750031" y="4096269"/>
                    <a:pt x="5499110" y="4117969"/>
                  </a:cubicBezTo>
                  <a:cubicBezTo>
                    <a:pt x="5422534" y="4124591"/>
                    <a:pt x="5279148" y="4132961"/>
                    <a:pt x="5180475" y="4136573"/>
                  </a:cubicBezTo>
                  <a:cubicBezTo>
                    <a:pt x="4843225" y="4148907"/>
                    <a:pt x="4746034" y="4174037"/>
                    <a:pt x="4797775" y="4235516"/>
                  </a:cubicBezTo>
                  <a:cubicBezTo>
                    <a:pt x="4822085" y="4264400"/>
                    <a:pt x="4885202" y="4280551"/>
                    <a:pt x="5146397" y="4324717"/>
                  </a:cubicBezTo>
                  <a:cubicBezTo>
                    <a:pt x="5423432" y="4371564"/>
                    <a:pt x="5574145" y="4370643"/>
                    <a:pt x="6124092" y="4318740"/>
                  </a:cubicBezTo>
                  <a:cubicBezTo>
                    <a:pt x="6328058" y="4299491"/>
                    <a:pt x="6610788" y="4261211"/>
                    <a:pt x="6992943" y="4201102"/>
                  </a:cubicBezTo>
                  <a:cubicBezTo>
                    <a:pt x="7144535" y="4177259"/>
                    <a:pt x="7169854" y="4175466"/>
                    <a:pt x="7169854" y="4188566"/>
                  </a:cubicBezTo>
                  <a:cubicBezTo>
                    <a:pt x="7169854" y="4199644"/>
                    <a:pt x="7180779" y="4197555"/>
                    <a:pt x="6894491" y="4241211"/>
                  </a:cubicBezTo>
                  <a:cubicBezTo>
                    <a:pt x="6428794" y="4312222"/>
                    <a:pt x="6337764" y="4323570"/>
                    <a:pt x="5969393" y="4356537"/>
                  </a:cubicBezTo>
                  <a:cubicBezTo>
                    <a:pt x="5652031" y="4384938"/>
                    <a:pt x="5441406" y="4389776"/>
                    <a:pt x="5298002" y="4371954"/>
                  </a:cubicBezTo>
                  <a:close/>
                  <a:moveTo>
                    <a:pt x="3710794" y="4129823"/>
                  </a:moveTo>
                  <a:cubicBezTo>
                    <a:pt x="3498084" y="4127372"/>
                    <a:pt x="3213094" y="4122265"/>
                    <a:pt x="3077484" y="4118475"/>
                  </a:cubicBezTo>
                  <a:cubicBezTo>
                    <a:pt x="2787318" y="4110365"/>
                    <a:pt x="1780488" y="4110292"/>
                    <a:pt x="1483134" y="4118238"/>
                  </a:cubicBezTo>
                  <a:cubicBezTo>
                    <a:pt x="1369121" y="4121332"/>
                    <a:pt x="1161671" y="4125618"/>
                    <a:pt x="1022133" y="4127765"/>
                  </a:cubicBezTo>
                  <a:cubicBezTo>
                    <a:pt x="774363" y="4131576"/>
                    <a:pt x="768685" y="4131396"/>
                    <a:pt x="779460" y="4120088"/>
                  </a:cubicBezTo>
                  <a:cubicBezTo>
                    <a:pt x="789254" y="4109809"/>
                    <a:pt x="802111" y="4108339"/>
                    <a:pt x="893937" y="4106980"/>
                  </a:cubicBezTo>
                  <a:cubicBezTo>
                    <a:pt x="950831" y="4106133"/>
                    <a:pt x="1164455" y="4101595"/>
                    <a:pt x="1368658" y="4096883"/>
                  </a:cubicBezTo>
                  <a:cubicBezTo>
                    <a:pt x="1805362" y="4086808"/>
                    <a:pt x="2943604" y="4087551"/>
                    <a:pt x="3314766" y="4098152"/>
                  </a:cubicBezTo>
                  <a:cubicBezTo>
                    <a:pt x="3449199" y="4101992"/>
                    <a:pt x="3720695" y="4105670"/>
                    <a:pt x="3918090" y="4106323"/>
                  </a:cubicBezTo>
                  <a:cubicBezTo>
                    <a:pt x="4335767" y="4107694"/>
                    <a:pt x="4361600" y="4106018"/>
                    <a:pt x="4880316" y="4043528"/>
                  </a:cubicBezTo>
                  <a:cubicBezTo>
                    <a:pt x="5151830" y="4010816"/>
                    <a:pt x="5239940" y="4006425"/>
                    <a:pt x="5624177" y="4006443"/>
                  </a:cubicBezTo>
                  <a:cubicBezTo>
                    <a:pt x="5937648" y="4006443"/>
                    <a:pt x="6322209" y="4018988"/>
                    <a:pt x="6758357" y="4043395"/>
                  </a:cubicBezTo>
                  <a:cubicBezTo>
                    <a:pt x="7434112" y="4081213"/>
                    <a:pt x="7760457" y="4086108"/>
                    <a:pt x="8008321" y="4062153"/>
                  </a:cubicBezTo>
                  <a:cubicBezTo>
                    <a:pt x="8101258" y="4053171"/>
                    <a:pt x="8269008" y="4044160"/>
                    <a:pt x="8373388" y="4042544"/>
                  </a:cubicBezTo>
                  <a:cubicBezTo>
                    <a:pt x="8454253" y="4041275"/>
                    <a:pt x="8466431" y="4042307"/>
                    <a:pt x="8468091" y="4051004"/>
                  </a:cubicBezTo>
                  <a:cubicBezTo>
                    <a:pt x="8470232" y="4062123"/>
                    <a:pt x="8440315" y="4064957"/>
                    <a:pt x="8252745" y="4071408"/>
                  </a:cubicBezTo>
                  <a:cubicBezTo>
                    <a:pt x="8196589" y="4073350"/>
                    <a:pt x="8081029" y="4080661"/>
                    <a:pt x="7995945" y="4087678"/>
                  </a:cubicBezTo>
                  <a:cubicBezTo>
                    <a:pt x="7745315" y="4108346"/>
                    <a:pt x="7423738" y="4104512"/>
                    <a:pt x="6903773" y="4074655"/>
                  </a:cubicBezTo>
                  <a:cubicBezTo>
                    <a:pt x="6789760" y="4068107"/>
                    <a:pt x="6656101" y="4061150"/>
                    <a:pt x="6606752" y="4059198"/>
                  </a:cubicBezTo>
                  <a:cubicBezTo>
                    <a:pt x="6557403" y="4057235"/>
                    <a:pt x="6423743" y="4050859"/>
                    <a:pt x="6309730" y="4045007"/>
                  </a:cubicBezTo>
                  <a:cubicBezTo>
                    <a:pt x="6151980" y="4036913"/>
                    <a:pt x="5992250" y="4034358"/>
                    <a:pt x="5641433" y="4034320"/>
                  </a:cubicBezTo>
                  <a:cubicBezTo>
                    <a:pt x="5134904" y="4034320"/>
                    <a:pt x="5154509" y="4033270"/>
                    <a:pt x="4791066" y="4077900"/>
                  </a:cubicBezTo>
                  <a:cubicBezTo>
                    <a:pt x="4534377" y="4109428"/>
                    <a:pt x="4391169" y="4123046"/>
                    <a:pt x="4242957" y="4130021"/>
                  </a:cubicBezTo>
                  <a:cubicBezTo>
                    <a:pt x="4169785" y="4133464"/>
                    <a:pt x="4107132" y="4135803"/>
                    <a:pt x="4103729" y="4135219"/>
                  </a:cubicBezTo>
                  <a:cubicBezTo>
                    <a:pt x="4100326" y="4134627"/>
                    <a:pt x="3923505" y="4132152"/>
                    <a:pt x="3710794" y="4129701"/>
                  </a:cubicBezTo>
                  <a:close/>
                  <a:moveTo>
                    <a:pt x="1950324" y="4027155"/>
                  </a:moveTo>
                  <a:cubicBezTo>
                    <a:pt x="1742651" y="4020222"/>
                    <a:pt x="1039516" y="3983408"/>
                    <a:pt x="1026773" y="3978803"/>
                  </a:cubicBezTo>
                  <a:cubicBezTo>
                    <a:pt x="1015559" y="3974748"/>
                    <a:pt x="1017269" y="3957056"/>
                    <a:pt x="1028873" y="3957056"/>
                  </a:cubicBezTo>
                  <a:cubicBezTo>
                    <a:pt x="1034282" y="3957056"/>
                    <a:pt x="1163069" y="3963972"/>
                    <a:pt x="1315065" y="3972426"/>
                  </a:cubicBezTo>
                  <a:cubicBezTo>
                    <a:pt x="1959114" y="4008241"/>
                    <a:pt x="2059044" y="4009976"/>
                    <a:pt x="2952769" y="4000825"/>
                  </a:cubicBezTo>
                  <a:cubicBezTo>
                    <a:pt x="4085152" y="3989231"/>
                    <a:pt x="4118629" y="3987718"/>
                    <a:pt x="4604950" y="3926142"/>
                  </a:cubicBezTo>
                  <a:cubicBezTo>
                    <a:pt x="4886606" y="3890481"/>
                    <a:pt x="4963883" y="3884745"/>
                    <a:pt x="5226838" y="3879998"/>
                  </a:cubicBezTo>
                  <a:cubicBezTo>
                    <a:pt x="5334045" y="3878056"/>
                    <a:pt x="5502512" y="3873339"/>
                    <a:pt x="5601209" y="3869500"/>
                  </a:cubicBezTo>
                  <a:cubicBezTo>
                    <a:pt x="5828583" y="3860654"/>
                    <a:pt x="6134219" y="3872149"/>
                    <a:pt x="6860456" y="3916853"/>
                  </a:cubicBezTo>
                  <a:cubicBezTo>
                    <a:pt x="7357133" y="3947425"/>
                    <a:pt x="7456794" y="3951703"/>
                    <a:pt x="7810305" y="3957609"/>
                  </a:cubicBezTo>
                  <a:cubicBezTo>
                    <a:pt x="8220325" y="3964463"/>
                    <a:pt x="8272059" y="3967325"/>
                    <a:pt x="8288124" y="3984048"/>
                  </a:cubicBezTo>
                  <a:cubicBezTo>
                    <a:pt x="8298848" y="3995208"/>
                    <a:pt x="8297351" y="3995424"/>
                    <a:pt x="8234179" y="3991799"/>
                  </a:cubicBezTo>
                  <a:cubicBezTo>
                    <a:pt x="8198444" y="3989741"/>
                    <a:pt x="8016054" y="3985387"/>
                    <a:pt x="7828869" y="3982107"/>
                  </a:cubicBezTo>
                  <a:cubicBezTo>
                    <a:pt x="7482758" y="3976041"/>
                    <a:pt x="7365594" y="3971023"/>
                    <a:pt x="6810952" y="3938511"/>
                  </a:cubicBezTo>
                  <a:cubicBezTo>
                    <a:pt x="6454141" y="3917595"/>
                    <a:pt x="6076983" y="3897662"/>
                    <a:pt x="5922788" y="3891568"/>
                  </a:cubicBezTo>
                  <a:cubicBezTo>
                    <a:pt x="5864823" y="3889276"/>
                    <a:pt x="5704710" y="3890654"/>
                    <a:pt x="5566981" y="3894603"/>
                  </a:cubicBezTo>
                  <a:cubicBezTo>
                    <a:pt x="4832383" y="3915729"/>
                    <a:pt x="4918256" y="3910345"/>
                    <a:pt x="4527601" y="3959769"/>
                  </a:cubicBezTo>
                  <a:cubicBezTo>
                    <a:pt x="4239879" y="3996169"/>
                    <a:pt x="4130999" y="4004792"/>
                    <a:pt x="3859303" y="4012701"/>
                  </a:cubicBezTo>
                  <a:cubicBezTo>
                    <a:pt x="3455536" y="4024449"/>
                    <a:pt x="2162562" y="4034241"/>
                    <a:pt x="1950322" y="4027156"/>
                  </a:cubicBezTo>
                  <a:close/>
                  <a:moveTo>
                    <a:pt x="655787" y="3883447"/>
                  </a:moveTo>
                  <a:cubicBezTo>
                    <a:pt x="631272" y="3881388"/>
                    <a:pt x="607743" y="3876243"/>
                    <a:pt x="603499" y="3871989"/>
                  </a:cubicBezTo>
                  <a:cubicBezTo>
                    <a:pt x="599255" y="3867735"/>
                    <a:pt x="598428" y="3864258"/>
                    <a:pt x="601662" y="3864263"/>
                  </a:cubicBezTo>
                  <a:cubicBezTo>
                    <a:pt x="604896" y="3864268"/>
                    <a:pt x="1008519" y="3862790"/>
                    <a:pt x="1498604" y="3860990"/>
                  </a:cubicBezTo>
                  <a:cubicBezTo>
                    <a:pt x="2410342" y="3857635"/>
                    <a:pt x="2580410" y="3854286"/>
                    <a:pt x="2931113" y="3832794"/>
                  </a:cubicBezTo>
                  <a:cubicBezTo>
                    <a:pt x="3063266" y="3824697"/>
                    <a:pt x="3271193" y="3818451"/>
                    <a:pt x="3537532" y="3814579"/>
                  </a:cubicBezTo>
                  <a:cubicBezTo>
                    <a:pt x="4014968" y="3807639"/>
                    <a:pt x="5362661" y="3804256"/>
                    <a:pt x="6000334" y="3808394"/>
                  </a:cubicBezTo>
                  <a:cubicBezTo>
                    <a:pt x="6364197" y="3810759"/>
                    <a:pt x="6493971" y="3809274"/>
                    <a:pt x="6687195" y="3800628"/>
                  </a:cubicBezTo>
                  <a:cubicBezTo>
                    <a:pt x="7095909" y="3782305"/>
                    <a:pt x="7348361" y="3778123"/>
                    <a:pt x="7853388" y="3781307"/>
                  </a:cubicBezTo>
                  <a:cubicBezTo>
                    <a:pt x="8122125" y="3783013"/>
                    <a:pt x="8343041" y="3785429"/>
                    <a:pt x="8344312" y="3786701"/>
                  </a:cubicBezTo>
                  <a:cubicBezTo>
                    <a:pt x="8345582" y="3787971"/>
                    <a:pt x="8340120" y="3792718"/>
                    <a:pt x="8332172" y="3797247"/>
                  </a:cubicBezTo>
                  <a:cubicBezTo>
                    <a:pt x="8320422" y="3803942"/>
                    <a:pt x="8201980" y="3805574"/>
                    <a:pt x="7698925" y="3805982"/>
                  </a:cubicBezTo>
                  <a:cubicBezTo>
                    <a:pt x="7152694" y="3806422"/>
                    <a:pt x="7042034" y="3808180"/>
                    <a:pt x="6755263" y="3820921"/>
                  </a:cubicBezTo>
                  <a:cubicBezTo>
                    <a:pt x="6470421" y="3833583"/>
                    <a:pt x="6380079" y="3835047"/>
                    <a:pt x="6021992" y="3832797"/>
                  </a:cubicBezTo>
                  <a:cubicBezTo>
                    <a:pt x="5351496" y="3828581"/>
                    <a:pt x="3761813" y="3832560"/>
                    <a:pt x="3422556" y="3839497"/>
                  </a:cubicBezTo>
                  <a:cubicBezTo>
                    <a:pt x="3127680" y="3845421"/>
                    <a:pt x="3060269" y="3848189"/>
                    <a:pt x="2816637" y="3864365"/>
                  </a:cubicBezTo>
                  <a:cubicBezTo>
                    <a:pt x="2765587" y="3867753"/>
                    <a:pt x="2627750" y="3873146"/>
                    <a:pt x="2510334" y="3876351"/>
                  </a:cubicBezTo>
                  <a:cubicBezTo>
                    <a:pt x="2263222" y="3883093"/>
                    <a:pt x="722111" y="3888990"/>
                    <a:pt x="655788" y="3883448"/>
                  </a:cubicBezTo>
                  <a:close/>
                  <a:moveTo>
                    <a:pt x="2485581" y="3449912"/>
                  </a:moveTo>
                  <a:cubicBezTo>
                    <a:pt x="2228478" y="3438061"/>
                    <a:pt x="2056717" y="3417674"/>
                    <a:pt x="1964122" y="3388020"/>
                  </a:cubicBezTo>
                  <a:cubicBezTo>
                    <a:pt x="1857031" y="3353722"/>
                    <a:pt x="1837437" y="3316199"/>
                    <a:pt x="1907976" y="3280498"/>
                  </a:cubicBezTo>
                  <a:cubicBezTo>
                    <a:pt x="1962913" y="3252693"/>
                    <a:pt x="2095383" y="3225284"/>
                    <a:pt x="2223837" y="3215143"/>
                  </a:cubicBezTo>
                  <a:cubicBezTo>
                    <a:pt x="2430969" y="3198792"/>
                    <a:pt x="3380690" y="3238802"/>
                    <a:pt x="3447453" y="3266690"/>
                  </a:cubicBezTo>
                  <a:cubicBezTo>
                    <a:pt x="3475964" y="3278602"/>
                    <a:pt x="3476937" y="3297083"/>
                    <a:pt x="3449793" y="3311118"/>
                  </a:cubicBezTo>
                  <a:cubicBezTo>
                    <a:pt x="3412669" y="3330311"/>
                    <a:pt x="3145383" y="3350118"/>
                    <a:pt x="2859952" y="3354825"/>
                  </a:cubicBezTo>
                  <a:cubicBezTo>
                    <a:pt x="2552407" y="3359900"/>
                    <a:pt x="2430856" y="3348408"/>
                    <a:pt x="2437316" y="3314873"/>
                  </a:cubicBezTo>
                  <a:cubicBezTo>
                    <a:pt x="2440793" y="3296819"/>
                    <a:pt x="2470633" y="3288373"/>
                    <a:pt x="2573961" y="3276198"/>
                  </a:cubicBezTo>
                  <a:cubicBezTo>
                    <a:pt x="2716414" y="3259411"/>
                    <a:pt x="2798072" y="3261688"/>
                    <a:pt x="2798072" y="3282451"/>
                  </a:cubicBezTo>
                  <a:cubicBezTo>
                    <a:pt x="2798072" y="3289194"/>
                    <a:pt x="2778549" y="3291192"/>
                    <a:pt x="2702159" y="3292260"/>
                  </a:cubicBezTo>
                  <a:cubicBezTo>
                    <a:pt x="2572037" y="3294083"/>
                    <a:pt x="2474704" y="3311017"/>
                    <a:pt x="2527604" y="3322634"/>
                  </a:cubicBezTo>
                  <a:cubicBezTo>
                    <a:pt x="2571024" y="3332169"/>
                    <a:pt x="2753113" y="3336709"/>
                    <a:pt x="2890892" y="3331692"/>
                  </a:cubicBezTo>
                  <a:cubicBezTo>
                    <a:pt x="3206869" y="3320185"/>
                    <a:pt x="3384954" y="3307617"/>
                    <a:pt x="3407028" y="3295266"/>
                  </a:cubicBezTo>
                  <a:cubicBezTo>
                    <a:pt x="3427697" y="3283702"/>
                    <a:pt x="3381031" y="3276983"/>
                    <a:pt x="3193000" y="3264454"/>
                  </a:cubicBezTo>
                  <a:cubicBezTo>
                    <a:pt x="2878498" y="3243499"/>
                    <a:pt x="2736621" y="3238291"/>
                    <a:pt x="2467017" y="3237805"/>
                  </a:cubicBezTo>
                  <a:cubicBezTo>
                    <a:pt x="2194589" y="3237314"/>
                    <a:pt x="2128731" y="3242116"/>
                    <a:pt x="2017414" y="3270581"/>
                  </a:cubicBezTo>
                  <a:cubicBezTo>
                    <a:pt x="1867245" y="3308980"/>
                    <a:pt x="1878918" y="3349395"/>
                    <a:pt x="2050408" y="3384811"/>
                  </a:cubicBezTo>
                  <a:cubicBezTo>
                    <a:pt x="2101586" y="3395380"/>
                    <a:pt x="2215728" y="3407985"/>
                    <a:pt x="2368010" y="3419890"/>
                  </a:cubicBezTo>
                  <a:cubicBezTo>
                    <a:pt x="2506707" y="3430733"/>
                    <a:pt x="3003608" y="3430681"/>
                    <a:pt x="3153879" y="3419890"/>
                  </a:cubicBezTo>
                  <a:cubicBezTo>
                    <a:pt x="3520455" y="3393369"/>
                    <a:pt x="3924844" y="3327366"/>
                    <a:pt x="4185095" y="3251580"/>
                  </a:cubicBezTo>
                  <a:cubicBezTo>
                    <a:pt x="4248048" y="3233248"/>
                    <a:pt x="4292461" y="3228132"/>
                    <a:pt x="4292461" y="3239209"/>
                  </a:cubicBezTo>
                  <a:cubicBezTo>
                    <a:pt x="4292461" y="3250583"/>
                    <a:pt x="4090413" y="3306632"/>
                    <a:pt x="3936654" y="3337913"/>
                  </a:cubicBezTo>
                  <a:cubicBezTo>
                    <a:pt x="3690496" y="3387993"/>
                    <a:pt x="3454808" y="3421323"/>
                    <a:pt x="3209571" y="3440735"/>
                  </a:cubicBezTo>
                  <a:cubicBezTo>
                    <a:pt x="3068460" y="3451905"/>
                    <a:pt x="2644650" y="3457325"/>
                    <a:pt x="2485581" y="3449992"/>
                  </a:cubicBezTo>
                  <a:close/>
                  <a:moveTo>
                    <a:pt x="1558430" y="3141541"/>
                  </a:moveTo>
                  <a:cubicBezTo>
                    <a:pt x="1557499" y="3095226"/>
                    <a:pt x="1558477" y="3090388"/>
                    <a:pt x="1568219" y="3093131"/>
                  </a:cubicBezTo>
                  <a:cubicBezTo>
                    <a:pt x="1574175" y="3094807"/>
                    <a:pt x="1588794" y="3098246"/>
                    <a:pt x="1600706" y="3100775"/>
                  </a:cubicBezTo>
                  <a:lnTo>
                    <a:pt x="1622364" y="3105371"/>
                  </a:lnTo>
                  <a:lnTo>
                    <a:pt x="1594518" y="3112328"/>
                  </a:lnTo>
                  <a:lnTo>
                    <a:pt x="1566672" y="3119286"/>
                  </a:lnTo>
                  <a:lnTo>
                    <a:pt x="1563071" y="3156143"/>
                  </a:lnTo>
                  <a:cubicBezTo>
                    <a:pt x="1559548" y="3192201"/>
                    <a:pt x="1559448" y="3191886"/>
                    <a:pt x="1558431" y="3141543"/>
                  </a:cubicBezTo>
                  <a:close/>
                  <a:moveTo>
                    <a:pt x="7573277" y="3019769"/>
                  </a:moveTo>
                  <a:cubicBezTo>
                    <a:pt x="7573394" y="3009561"/>
                    <a:pt x="7574784" y="3006133"/>
                    <a:pt x="7576358" y="3012154"/>
                  </a:cubicBezTo>
                  <a:cubicBezTo>
                    <a:pt x="7577933" y="3018173"/>
                    <a:pt x="7577831" y="3026525"/>
                    <a:pt x="7576121" y="3030713"/>
                  </a:cubicBezTo>
                  <a:cubicBezTo>
                    <a:pt x="7574425" y="3034902"/>
                    <a:pt x="7573143" y="3029968"/>
                    <a:pt x="7573268" y="3019769"/>
                  </a:cubicBezTo>
                  <a:close/>
                  <a:moveTo>
                    <a:pt x="1693525" y="2842681"/>
                  </a:moveTo>
                  <a:cubicBezTo>
                    <a:pt x="1630562" y="2839880"/>
                    <a:pt x="1572782" y="2836068"/>
                    <a:pt x="1565125" y="2834213"/>
                  </a:cubicBezTo>
                  <a:cubicBezTo>
                    <a:pt x="1551938" y="2831017"/>
                    <a:pt x="1551201" y="2827823"/>
                    <a:pt x="1551181" y="2773728"/>
                  </a:cubicBezTo>
                  <a:cubicBezTo>
                    <a:pt x="1551168" y="2742318"/>
                    <a:pt x="1550013" y="2672076"/>
                    <a:pt x="1548611" y="2617631"/>
                  </a:cubicBezTo>
                  <a:cubicBezTo>
                    <a:pt x="1547206" y="2563189"/>
                    <a:pt x="1547917" y="2535349"/>
                    <a:pt x="1550185" y="2555765"/>
                  </a:cubicBezTo>
                  <a:lnTo>
                    <a:pt x="1554301" y="2592885"/>
                  </a:lnTo>
                  <a:lnTo>
                    <a:pt x="1777067" y="2596758"/>
                  </a:lnTo>
                  <a:cubicBezTo>
                    <a:pt x="2493833" y="2609216"/>
                    <a:pt x="3813348" y="2615810"/>
                    <a:pt x="4864851" y="2612189"/>
                  </a:cubicBezTo>
                  <a:cubicBezTo>
                    <a:pt x="6012350" y="2608234"/>
                    <a:pt x="7153154" y="2598732"/>
                    <a:pt x="7421450" y="2590889"/>
                  </a:cubicBezTo>
                  <a:lnTo>
                    <a:pt x="7564750" y="2586699"/>
                  </a:lnTo>
                  <a:lnTo>
                    <a:pt x="7569123" y="2653733"/>
                  </a:lnTo>
                  <a:cubicBezTo>
                    <a:pt x="7572003" y="2697863"/>
                    <a:pt x="7571287" y="2722978"/>
                    <a:pt x="7567028" y="2727236"/>
                  </a:cubicBezTo>
                  <a:cubicBezTo>
                    <a:pt x="7562632" y="2731631"/>
                    <a:pt x="7367410" y="2734121"/>
                    <a:pt x="6958351" y="2735003"/>
                  </a:cubicBezTo>
                  <a:cubicBezTo>
                    <a:pt x="6391575" y="2736221"/>
                    <a:pt x="5996417" y="2742581"/>
                    <a:pt x="5595029" y="2756945"/>
                  </a:cubicBezTo>
                  <a:cubicBezTo>
                    <a:pt x="5499734" y="2760354"/>
                    <a:pt x="5382782" y="2761451"/>
                    <a:pt x="5335134" y="2759379"/>
                  </a:cubicBezTo>
                  <a:cubicBezTo>
                    <a:pt x="5264956" y="2756332"/>
                    <a:pt x="5207372" y="2759379"/>
                    <a:pt x="5031926" y="2775240"/>
                  </a:cubicBezTo>
                  <a:cubicBezTo>
                    <a:pt x="4894403" y="2787699"/>
                    <a:pt x="4746455" y="2796822"/>
                    <a:pt x="4626615" y="2800229"/>
                  </a:cubicBezTo>
                  <a:cubicBezTo>
                    <a:pt x="4415308" y="2806238"/>
                    <a:pt x="4406820" y="2806697"/>
                    <a:pt x="4100640" y="2828630"/>
                  </a:cubicBezTo>
                  <a:cubicBezTo>
                    <a:pt x="3791094" y="2850806"/>
                    <a:pt x="3587361" y="2853769"/>
                    <a:pt x="3296207" y="2840333"/>
                  </a:cubicBezTo>
                  <a:cubicBezTo>
                    <a:pt x="3051066" y="2829021"/>
                    <a:pt x="2855072" y="2829752"/>
                    <a:pt x="2463929" y="2843439"/>
                  </a:cubicBezTo>
                  <a:cubicBezTo>
                    <a:pt x="2271275" y="2850181"/>
                    <a:pt x="1852861" y="2849772"/>
                    <a:pt x="1693530" y="2842694"/>
                  </a:cubicBezTo>
                  <a:close/>
                  <a:moveTo>
                    <a:pt x="1235617" y="2805309"/>
                  </a:moveTo>
                  <a:cubicBezTo>
                    <a:pt x="1210091" y="2802223"/>
                    <a:pt x="1052763" y="2783177"/>
                    <a:pt x="885998" y="2762981"/>
                  </a:cubicBezTo>
                  <a:cubicBezTo>
                    <a:pt x="719233" y="2742787"/>
                    <a:pt x="524313" y="2720461"/>
                    <a:pt x="452842" y="2713369"/>
                  </a:cubicBezTo>
                  <a:cubicBezTo>
                    <a:pt x="381371" y="2706280"/>
                    <a:pt x="313818" y="2696485"/>
                    <a:pt x="302723" y="2691605"/>
                  </a:cubicBezTo>
                  <a:cubicBezTo>
                    <a:pt x="273205" y="2678622"/>
                    <a:pt x="228372" y="2635259"/>
                    <a:pt x="201135" y="2593343"/>
                  </a:cubicBezTo>
                  <a:cubicBezTo>
                    <a:pt x="177443" y="2556884"/>
                    <a:pt x="156167" y="2500253"/>
                    <a:pt x="162383" y="2490199"/>
                  </a:cubicBezTo>
                  <a:cubicBezTo>
                    <a:pt x="164173" y="2487301"/>
                    <a:pt x="175960" y="2488912"/>
                    <a:pt x="188575" y="2493784"/>
                  </a:cubicBezTo>
                  <a:cubicBezTo>
                    <a:pt x="244836" y="2515494"/>
                    <a:pt x="355471" y="2534362"/>
                    <a:pt x="496157" y="2546241"/>
                  </a:cubicBezTo>
                  <a:cubicBezTo>
                    <a:pt x="689436" y="2562557"/>
                    <a:pt x="1030752" y="2580200"/>
                    <a:pt x="1244616" y="2584928"/>
                  </a:cubicBezTo>
                  <a:lnTo>
                    <a:pt x="1324778" y="2586705"/>
                  </a:lnTo>
                  <a:lnTo>
                    <a:pt x="1328660" y="2571239"/>
                  </a:lnTo>
                  <a:cubicBezTo>
                    <a:pt x="1330795" y="2562733"/>
                    <a:pt x="1333140" y="2613541"/>
                    <a:pt x="1333871" y="2684146"/>
                  </a:cubicBezTo>
                  <a:lnTo>
                    <a:pt x="1335191" y="2812520"/>
                  </a:lnTo>
                  <a:lnTo>
                    <a:pt x="1308606" y="2811724"/>
                  </a:lnTo>
                  <a:cubicBezTo>
                    <a:pt x="1293983" y="2811284"/>
                    <a:pt x="1261135" y="2808402"/>
                    <a:pt x="1235610" y="2805318"/>
                  </a:cubicBezTo>
                  <a:close/>
                  <a:moveTo>
                    <a:pt x="8023553" y="2729876"/>
                  </a:moveTo>
                  <a:cubicBezTo>
                    <a:pt x="8021978" y="2728352"/>
                    <a:pt x="7970776" y="2726143"/>
                    <a:pt x="7909762" y="2724958"/>
                  </a:cubicBezTo>
                  <a:cubicBezTo>
                    <a:pt x="7828449" y="2723367"/>
                    <a:pt x="7796642" y="2720623"/>
                    <a:pt x="7790644" y="2714629"/>
                  </a:cubicBezTo>
                  <a:cubicBezTo>
                    <a:pt x="7784821" y="2708813"/>
                    <a:pt x="7782489" y="2686502"/>
                    <a:pt x="7782556" y="2637297"/>
                  </a:cubicBezTo>
                  <a:cubicBezTo>
                    <a:pt x="7782626" y="2595950"/>
                    <a:pt x="7784805" y="2571535"/>
                    <a:pt x="7788004" y="2576586"/>
                  </a:cubicBezTo>
                  <a:cubicBezTo>
                    <a:pt x="7792503" y="2583686"/>
                    <a:pt x="7827834" y="2583905"/>
                    <a:pt x="8009129" y="2577974"/>
                  </a:cubicBezTo>
                  <a:cubicBezTo>
                    <a:pt x="8392935" y="2565382"/>
                    <a:pt x="8621944" y="2552183"/>
                    <a:pt x="8719935" y="2537005"/>
                  </a:cubicBezTo>
                  <a:cubicBezTo>
                    <a:pt x="8862251" y="2514964"/>
                    <a:pt x="8964887" y="2451842"/>
                    <a:pt x="9011398" y="2357752"/>
                  </a:cubicBezTo>
                  <a:cubicBezTo>
                    <a:pt x="9023719" y="2332828"/>
                    <a:pt x="9032725" y="2309209"/>
                    <a:pt x="9031410" y="2305267"/>
                  </a:cubicBezTo>
                  <a:cubicBezTo>
                    <a:pt x="9029639" y="2299957"/>
                    <a:pt x="8953312" y="2298278"/>
                    <a:pt x="8736795" y="2298787"/>
                  </a:cubicBezTo>
                  <a:cubicBezTo>
                    <a:pt x="8487298" y="2299379"/>
                    <a:pt x="8444570" y="2298178"/>
                    <a:pt x="8444570" y="2290638"/>
                  </a:cubicBezTo>
                  <a:cubicBezTo>
                    <a:pt x="8444570" y="2285775"/>
                    <a:pt x="8448976" y="2280107"/>
                    <a:pt x="8454359" y="2278041"/>
                  </a:cubicBezTo>
                  <a:cubicBezTo>
                    <a:pt x="8459742" y="2275983"/>
                    <a:pt x="8590276" y="2274285"/>
                    <a:pt x="8744433" y="2274285"/>
                  </a:cubicBezTo>
                  <a:cubicBezTo>
                    <a:pt x="8965097" y="2274285"/>
                    <a:pt x="9026124" y="2272609"/>
                    <a:pt x="9031317" y="2266339"/>
                  </a:cubicBezTo>
                  <a:cubicBezTo>
                    <a:pt x="9047551" y="2246782"/>
                    <a:pt x="9016236" y="2178476"/>
                    <a:pt x="8969031" y="2130478"/>
                  </a:cubicBezTo>
                  <a:cubicBezTo>
                    <a:pt x="8920151" y="2080778"/>
                    <a:pt x="8762558" y="1965996"/>
                    <a:pt x="8661148" y="1906229"/>
                  </a:cubicBezTo>
                  <a:cubicBezTo>
                    <a:pt x="8606300" y="1873905"/>
                    <a:pt x="8570058" y="1843942"/>
                    <a:pt x="8558291" y="1821193"/>
                  </a:cubicBezTo>
                  <a:cubicBezTo>
                    <a:pt x="8548410" y="1802088"/>
                    <a:pt x="8548622" y="1778556"/>
                    <a:pt x="8559409" y="1695544"/>
                  </a:cubicBezTo>
                  <a:cubicBezTo>
                    <a:pt x="8563015" y="1667810"/>
                    <a:pt x="8561685" y="1662210"/>
                    <a:pt x="8547475" y="1645327"/>
                  </a:cubicBezTo>
                  <a:cubicBezTo>
                    <a:pt x="8518726" y="1611167"/>
                    <a:pt x="8429429" y="1581600"/>
                    <a:pt x="8249645" y="1546710"/>
                  </a:cubicBezTo>
                  <a:cubicBezTo>
                    <a:pt x="7980536" y="1494482"/>
                    <a:pt x="7968094" y="1491370"/>
                    <a:pt x="7968094" y="1476269"/>
                  </a:cubicBezTo>
                  <a:cubicBezTo>
                    <a:pt x="7968094" y="1473737"/>
                    <a:pt x="7988112" y="1462719"/>
                    <a:pt x="8012580" y="1451780"/>
                  </a:cubicBezTo>
                  <a:cubicBezTo>
                    <a:pt x="8057290" y="1431792"/>
                    <a:pt x="8107294" y="1416783"/>
                    <a:pt x="8364122" y="1346267"/>
                  </a:cubicBezTo>
                  <a:cubicBezTo>
                    <a:pt x="8574969" y="1288376"/>
                    <a:pt x="8636392" y="1257789"/>
                    <a:pt x="8636392" y="1210677"/>
                  </a:cubicBezTo>
                  <a:cubicBezTo>
                    <a:pt x="8636392" y="1163009"/>
                    <a:pt x="8593056" y="1126220"/>
                    <a:pt x="8458062" y="1059289"/>
                  </a:cubicBezTo>
                  <a:cubicBezTo>
                    <a:pt x="8353738" y="1007566"/>
                    <a:pt x="8293216" y="968489"/>
                    <a:pt x="8277489" y="942702"/>
                  </a:cubicBezTo>
                  <a:cubicBezTo>
                    <a:pt x="8245471" y="890198"/>
                    <a:pt x="8276660" y="823225"/>
                    <a:pt x="8362711" y="759712"/>
                  </a:cubicBezTo>
                  <a:cubicBezTo>
                    <a:pt x="8429937" y="710091"/>
                    <a:pt x="8494986" y="674400"/>
                    <a:pt x="8763347" y="539876"/>
                  </a:cubicBezTo>
                  <a:cubicBezTo>
                    <a:pt x="8910928" y="465895"/>
                    <a:pt x="9028119" y="403263"/>
                    <a:pt x="9043351" y="390227"/>
                  </a:cubicBezTo>
                  <a:cubicBezTo>
                    <a:pt x="9102446" y="339655"/>
                    <a:pt x="9063655" y="299521"/>
                    <a:pt x="8923191" y="265903"/>
                  </a:cubicBezTo>
                  <a:cubicBezTo>
                    <a:pt x="8881855" y="256013"/>
                    <a:pt x="8878256" y="255994"/>
                    <a:pt x="8868606" y="265649"/>
                  </a:cubicBezTo>
                  <a:cubicBezTo>
                    <a:pt x="8861365" y="272889"/>
                    <a:pt x="8847690" y="275980"/>
                    <a:pt x="8822897" y="275980"/>
                  </a:cubicBezTo>
                  <a:cubicBezTo>
                    <a:pt x="8770635" y="275980"/>
                    <a:pt x="8510668" y="293405"/>
                    <a:pt x="8407437" y="303827"/>
                  </a:cubicBezTo>
                  <a:cubicBezTo>
                    <a:pt x="8358089" y="308810"/>
                    <a:pt x="8231415" y="318711"/>
                    <a:pt x="8125941" y="325828"/>
                  </a:cubicBezTo>
                  <a:cubicBezTo>
                    <a:pt x="8020467" y="332945"/>
                    <a:pt x="7933084" y="339853"/>
                    <a:pt x="7931758" y="341179"/>
                  </a:cubicBezTo>
                  <a:cubicBezTo>
                    <a:pt x="7930437" y="342516"/>
                    <a:pt x="7934356" y="354131"/>
                    <a:pt x="7940480" y="367012"/>
                  </a:cubicBezTo>
                  <a:cubicBezTo>
                    <a:pt x="7946604" y="379893"/>
                    <a:pt x="7952892" y="403658"/>
                    <a:pt x="7954455" y="419820"/>
                  </a:cubicBezTo>
                  <a:cubicBezTo>
                    <a:pt x="7956864" y="444774"/>
                    <a:pt x="7959276" y="449203"/>
                    <a:pt x="7970428" y="449170"/>
                  </a:cubicBezTo>
                  <a:cubicBezTo>
                    <a:pt x="8066701" y="448882"/>
                    <a:pt x="8573494" y="421859"/>
                    <a:pt x="8778714" y="406040"/>
                  </a:cubicBezTo>
                  <a:cubicBezTo>
                    <a:pt x="8858694" y="399874"/>
                    <a:pt x="8926338" y="396881"/>
                    <a:pt x="8929035" y="399390"/>
                  </a:cubicBezTo>
                  <a:cubicBezTo>
                    <a:pt x="8931732" y="401897"/>
                    <a:pt x="8929779" y="407405"/>
                    <a:pt x="8924682" y="411628"/>
                  </a:cubicBezTo>
                  <a:cubicBezTo>
                    <a:pt x="8908341" y="425188"/>
                    <a:pt x="8587229" y="446735"/>
                    <a:pt x="8032377" y="471507"/>
                  </a:cubicBezTo>
                  <a:lnTo>
                    <a:pt x="7951243" y="475129"/>
                  </a:lnTo>
                  <a:lnTo>
                    <a:pt x="7934917" y="514878"/>
                  </a:lnTo>
                  <a:cubicBezTo>
                    <a:pt x="7908348" y="579562"/>
                    <a:pt x="7898031" y="574939"/>
                    <a:pt x="8059366" y="570634"/>
                  </a:cubicBezTo>
                  <a:cubicBezTo>
                    <a:pt x="8420469" y="560998"/>
                    <a:pt x="8580701" y="559356"/>
                    <a:pt x="8580701" y="565294"/>
                  </a:cubicBezTo>
                  <a:cubicBezTo>
                    <a:pt x="8580701" y="582433"/>
                    <a:pt x="8537537" y="585443"/>
                    <a:pt x="8220660" y="590407"/>
                  </a:cubicBezTo>
                  <a:lnTo>
                    <a:pt x="7894654" y="595512"/>
                  </a:lnTo>
                  <a:lnTo>
                    <a:pt x="7868690" y="618965"/>
                  </a:lnTo>
                  <a:cubicBezTo>
                    <a:pt x="7779714" y="699335"/>
                    <a:pt x="7639361" y="695879"/>
                    <a:pt x="7532540" y="610688"/>
                  </a:cubicBezTo>
                  <a:lnTo>
                    <a:pt x="7508484" y="591503"/>
                  </a:lnTo>
                  <a:lnTo>
                    <a:pt x="7210767" y="591503"/>
                  </a:lnTo>
                  <a:cubicBezTo>
                    <a:pt x="6761506" y="591503"/>
                    <a:pt x="6272158" y="607123"/>
                    <a:pt x="5511481" y="645634"/>
                  </a:cubicBezTo>
                  <a:cubicBezTo>
                    <a:pt x="5332466" y="654695"/>
                    <a:pt x="5188594" y="656300"/>
                    <a:pt x="4620416" y="655562"/>
                  </a:cubicBezTo>
                  <a:cubicBezTo>
                    <a:pt x="4247748" y="655071"/>
                    <a:pt x="3824492" y="651552"/>
                    <a:pt x="3679849" y="647721"/>
                  </a:cubicBezTo>
                  <a:cubicBezTo>
                    <a:pt x="3144667" y="633551"/>
                    <a:pt x="2740886" y="629721"/>
                    <a:pt x="2206726" y="633748"/>
                  </a:cubicBezTo>
                  <a:lnTo>
                    <a:pt x="1658702" y="637880"/>
                  </a:lnTo>
                  <a:lnTo>
                    <a:pt x="1628903" y="664108"/>
                  </a:lnTo>
                  <a:cubicBezTo>
                    <a:pt x="1612515" y="678533"/>
                    <a:pt x="1583839" y="697805"/>
                    <a:pt x="1565180" y="706932"/>
                  </a:cubicBezTo>
                  <a:cubicBezTo>
                    <a:pt x="1486726" y="745308"/>
                    <a:pt x="1368249" y="727099"/>
                    <a:pt x="1289938" y="664632"/>
                  </a:cubicBezTo>
                  <a:lnTo>
                    <a:pt x="1273102" y="651204"/>
                  </a:lnTo>
                  <a:lnTo>
                    <a:pt x="989822" y="658369"/>
                  </a:lnTo>
                  <a:cubicBezTo>
                    <a:pt x="557735" y="669299"/>
                    <a:pt x="466633" y="669900"/>
                    <a:pt x="463932" y="661844"/>
                  </a:cubicBezTo>
                  <a:cubicBezTo>
                    <a:pt x="462646" y="658008"/>
                    <a:pt x="466585" y="652788"/>
                    <a:pt x="472685" y="650239"/>
                  </a:cubicBezTo>
                  <a:cubicBezTo>
                    <a:pt x="478785" y="647690"/>
                    <a:pt x="599335" y="643380"/>
                    <a:pt x="740575" y="640663"/>
                  </a:cubicBezTo>
                  <a:cubicBezTo>
                    <a:pt x="1170751" y="632386"/>
                    <a:pt x="1249573" y="628682"/>
                    <a:pt x="1245689" y="616937"/>
                  </a:cubicBezTo>
                  <a:cubicBezTo>
                    <a:pt x="1243872" y="611442"/>
                    <a:pt x="1236775" y="591637"/>
                    <a:pt x="1229918" y="572921"/>
                  </a:cubicBezTo>
                  <a:cubicBezTo>
                    <a:pt x="1216384" y="535981"/>
                    <a:pt x="1214073" y="497315"/>
                    <a:pt x="1223078" y="458471"/>
                  </a:cubicBezTo>
                  <a:cubicBezTo>
                    <a:pt x="1226233" y="444865"/>
                    <a:pt x="1226862" y="431798"/>
                    <a:pt x="1224484" y="429439"/>
                  </a:cubicBezTo>
                  <a:cubicBezTo>
                    <a:pt x="1218835" y="423851"/>
                    <a:pt x="1096394" y="409273"/>
                    <a:pt x="944783" y="396142"/>
                  </a:cubicBezTo>
                  <a:cubicBezTo>
                    <a:pt x="826208" y="385870"/>
                    <a:pt x="805873" y="381432"/>
                    <a:pt x="818688" y="368620"/>
                  </a:cubicBezTo>
                  <a:cubicBezTo>
                    <a:pt x="824960" y="362348"/>
                    <a:pt x="1066563" y="379924"/>
                    <a:pt x="1160159" y="393457"/>
                  </a:cubicBezTo>
                  <a:cubicBezTo>
                    <a:pt x="1231266" y="403739"/>
                    <a:pt x="1243265" y="402161"/>
                    <a:pt x="1257274" y="380681"/>
                  </a:cubicBezTo>
                  <a:cubicBezTo>
                    <a:pt x="1271496" y="358874"/>
                    <a:pt x="1307485" y="336127"/>
                    <a:pt x="1345259" y="325067"/>
                  </a:cubicBezTo>
                  <a:lnTo>
                    <a:pt x="1371363" y="317422"/>
                  </a:lnTo>
                  <a:lnTo>
                    <a:pt x="1373327" y="248742"/>
                  </a:lnTo>
                  <a:cubicBezTo>
                    <a:pt x="1374851" y="195619"/>
                    <a:pt x="1375591" y="204067"/>
                    <a:pt x="1376615" y="286050"/>
                  </a:cubicBezTo>
                  <a:lnTo>
                    <a:pt x="1377935" y="392033"/>
                  </a:lnTo>
                  <a:lnTo>
                    <a:pt x="1356911" y="408066"/>
                  </a:lnTo>
                  <a:cubicBezTo>
                    <a:pt x="1323592" y="433474"/>
                    <a:pt x="1308029" y="472280"/>
                    <a:pt x="1310886" y="522829"/>
                  </a:cubicBezTo>
                  <a:cubicBezTo>
                    <a:pt x="1313962" y="577276"/>
                    <a:pt x="1331401" y="601585"/>
                    <a:pt x="1387017" y="628959"/>
                  </a:cubicBezTo>
                  <a:cubicBezTo>
                    <a:pt x="1422231" y="646293"/>
                    <a:pt x="1431702" y="648327"/>
                    <a:pt x="1466774" y="646094"/>
                  </a:cubicBezTo>
                  <a:cubicBezTo>
                    <a:pt x="1498199" y="644107"/>
                    <a:pt x="1512111" y="639723"/>
                    <a:pt x="1532897" y="625321"/>
                  </a:cubicBezTo>
                  <a:cubicBezTo>
                    <a:pt x="1571465" y="598599"/>
                    <a:pt x="1602178" y="549207"/>
                    <a:pt x="1605557" y="508474"/>
                  </a:cubicBezTo>
                  <a:cubicBezTo>
                    <a:pt x="1607250" y="488105"/>
                    <a:pt x="1605650" y="473900"/>
                    <a:pt x="1601402" y="471267"/>
                  </a:cubicBezTo>
                  <a:cubicBezTo>
                    <a:pt x="1597024" y="468562"/>
                    <a:pt x="1594515" y="442378"/>
                    <a:pt x="1594515" y="399381"/>
                  </a:cubicBezTo>
                  <a:lnTo>
                    <a:pt x="1594515" y="331749"/>
                  </a:lnTo>
                  <a:lnTo>
                    <a:pt x="1625074" y="350549"/>
                  </a:lnTo>
                  <a:cubicBezTo>
                    <a:pt x="1663407" y="374130"/>
                    <a:pt x="1690001" y="404088"/>
                    <a:pt x="1699802" y="434732"/>
                  </a:cubicBezTo>
                  <a:cubicBezTo>
                    <a:pt x="1703977" y="447784"/>
                    <a:pt x="1709144" y="460373"/>
                    <a:pt x="1711286" y="462709"/>
                  </a:cubicBezTo>
                  <a:cubicBezTo>
                    <a:pt x="1715266" y="467051"/>
                    <a:pt x="1871571" y="480401"/>
                    <a:pt x="2064234" y="492855"/>
                  </a:cubicBezTo>
                  <a:cubicBezTo>
                    <a:pt x="2178330" y="500230"/>
                    <a:pt x="2190518" y="502271"/>
                    <a:pt x="2186645" y="513359"/>
                  </a:cubicBezTo>
                  <a:cubicBezTo>
                    <a:pt x="2183486" y="522403"/>
                    <a:pt x="2139805" y="521386"/>
                    <a:pt x="1931758" y="507429"/>
                  </a:cubicBezTo>
                  <a:cubicBezTo>
                    <a:pt x="1839867" y="501266"/>
                    <a:pt x="1752582" y="496080"/>
                    <a:pt x="1737793" y="495902"/>
                  </a:cubicBezTo>
                  <a:lnTo>
                    <a:pt x="1710902" y="495580"/>
                  </a:lnTo>
                  <a:lnTo>
                    <a:pt x="1692811" y="548166"/>
                  </a:lnTo>
                  <a:cubicBezTo>
                    <a:pt x="1682861" y="577089"/>
                    <a:pt x="1674077" y="603537"/>
                    <a:pt x="1673292" y="606942"/>
                  </a:cubicBezTo>
                  <a:cubicBezTo>
                    <a:pt x="1672395" y="610825"/>
                    <a:pt x="1700654" y="613005"/>
                    <a:pt x="1749213" y="612798"/>
                  </a:cubicBezTo>
                  <a:cubicBezTo>
                    <a:pt x="2748291" y="608543"/>
                    <a:pt x="3155149" y="610105"/>
                    <a:pt x="3509683" y="619562"/>
                  </a:cubicBezTo>
                  <a:cubicBezTo>
                    <a:pt x="4010908" y="632933"/>
                    <a:pt x="5239051" y="635570"/>
                    <a:pt x="5474356" y="623780"/>
                  </a:cubicBezTo>
                  <a:cubicBezTo>
                    <a:pt x="6313398" y="581747"/>
                    <a:pt x="6550519" y="573578"/>
                    <a:pt x="7072682" y="568702"/>
                  </a:cubicBezTo>
                  <a:cubicBezTo>
                    <a:pt x="7453125" y="565153"/>
                    <a:pt x="7491829" y="563870"/>
                    <a:pt x="7488167" y="554930"/>
                  </a:cubicBezTo>
                  <a:cubicBezTo>
                    <a:pt x="7485945" y="549507"/>
                    <a:pt x="7479984" y="533243"/>
                    <a:pt x="7474922" y="518787"/>
                  </a:cubicBezTo>
                  <a:cubicBezTo>
                    <a:pt x="7469858" y="504330"/>
                    <a:pt x="7463849" y="491348"/>
                    <a:pt x="7461567" y="489938"/>
                  </a:cubicBezTo>
                  <a:cubicBezTo>
                    <a:pt x="7459287" y="488533"/>
                    <a:pt x="7396198" y="490175"/>
                    <a:pt x="7321370" y="493526"/>
                  </a:cubicBezTo>
                  <a:cubicBezTo>
                    <a:pt x="7244966" y="496982"/>
                    <a:pt x="6664468" y="500298"/>
                    <a:pt x="5997237" y="501092"/>
                  </a:cubicBezTo>
                  <a:cubicBezTo>
                    <a:pt x="4799693" y="502514"/>
                    <a:pt x="4743655" y="503408"/>
                    <a:pt x="4408336" y="526510"/>
                  </a:cubicBezTo>
                  <a:cubicBezTo>
                    <a:pt x="4234709" y="538470"/>
                    <a:pt x="4109400" y="538262"/>
                    <a:pt x="3992900" y="525816"/>
                  </a:cubicBezTo>
                  <a:cubicBezTo>
                    <a:pt x="3922759" y="518324"/>
                    <a:pt x="3866418" y="516704"/>
                    <a:pt x="3766483" y="519304"/>
                  </a:cubicBezTo>
                  <a:cubicBezTo>
                    <a:pt x="3624309" y="523006"/>
                    <a:pt x="3546717" y="531718"/>
                    <a:pt x="3396919" y="560806"/>
                  </a:cubicBezTo>
                  <a:cubicBezTo>
                    <a:pt x="3289771" y="581612"/>
                    <a:pt x="3259071" y="583644"/>
                    <a:pt x="3259071" y="569935"/>
                  </a:cubicBezTo>
                  <a:cubicBezTo>
                    <a:pt x="3259071" y="559189"/>
                    <a:pt x="3257286" y="559653"/>
                    <a:pt x="3389207" y="536205"/>
                  </a:cubicBezTo>
                  <a:cubicBezTo>
                    <a:pt x="3610488" y="496877"/>
                    <a:pt x="3791531" y="484550"/>
                    <a:pt x="3942839" y="498509"/>
                  </a:cubicBezTo>
                  <a:cubicBezTo>
                    <a:pt x="4095751" y="512616"/>
                    <a:pt x="4234742" y="512754"/>
                    <a:pt x="4465721" y="499017"/>
                  </a:cubicBezTo>
                  <a:cubicBezTo>
                    <a:pt x="4848662" y="476270"/>
                    <a:pt x="5064502" y="473104"/>
                    <a:pt x="6030055" y="476081"/>
                  </a:cubicBezTo>
                  <a:cubicBezTo>
                    <a:pt x="6882607" y="478712"/>
                    <a:pt x="7396427" y="473621"/>
                    <a:pt x="7445216" y="462065"/>
                  </a:cubicBezTo>
                  <a:cubicBezTo>
                    <a:pt x="7462117" y="458062"/>
                    <a:pt x="7464237" y="454655"/>
                    <a:pt x="7468892" y="424026"/>
                  </a:cubicBezTo>
                  <a:cubicBezTo>
                    <a:pt x="7471704" y="405526"/>
                    <a:pt x="7474489" y="383663"/>
                    <a:pt x="7475080" y="375446"/>
                  </a:cubicBezTo>
                  <a:lnTo>
                    <a:pt x="7476164" y="360504"/>
                  </a:lnTo>
                  <a:lnTo>
                    <a:pt x="7401908" y="362028"/>
                  </a:lnTo>
                  <a:cubicBezTo>
                    <a:pt x="7361068" y="362874"/>
                    <a:pt x="7226389" y="365677"/>
                    <a:pt x="7102622" y="368275"/>
                  </a:cubicBezTo>
                  <a:cubicBezTo>
                    <a:pt x="6978855" y="370875"/>
                    <a:pt x="6420548" y="370761"/>
                    <a:pt x="5861939" y="368022"/>
                  </a:cubicBezTo>
                  <a:cubicBezTo>
                    <a:pt x="5226930" y="364907"/>
                    <a:pt x="4773236" y="365288"/>
                    <a:pt x="4651368" y="369020"/>
                  </a:cubicBezTo>
                  <a:cubicBezTo>
                    <a:pt x="4544161" y="372318"/>
                    <a:pt x="4358987" y="377899"/>
                    <a:pt x="4239869" y="381423"/>
                  </a:cubicBezTo>
                  <a:cubicBezTo>
                    <a:pt x="4120751" y="384948"/>
                    <a:pt x="4006584" y="390257"/>
                    <a:pt x="3986164" y="393221"/>
                  </a:cubicBezTo>
                  <a:cubicBezTo>
                    <a:pt x="3925996" y="401952"/>
                    <a:pt x="3896438" y="401051"/>
                    <a:pt x="3896438" y="390491"/>
                  </a:cubicBezTo>
                  <a:cubicBezTo>
                    <a:pt x="3896438" y="372233"/>
                    <a:pt x="3997599" y="363107"/>
                    <a:pt x="4276997" y="356157"/>
                  </a:cubicBezTo>
                  <a:cubicBezTo>
                    <a:pt x="4402922" y="353026"/>
                    <a:pt x="4586703" y="347452"/>
                    <a:pt x="4685402" y="343772"/>
                  </a:cubicBezTo>
                  <a:cubicBezTo>
                    <a:pt x="4808226" y="339193"/>
                    <a:pt x="5059134" y="338743"/>
                    <a:pt x="5480552" y="342350"/>
                  </a:cubicBezTo>
                  <a:cubicBezTo>
                    <a:pt x="6196142" y="348462"/>
                    <a:pt x="7177017" y="347130"/>
                    <a:pt x="7365416" y="339789"/>
                  </a:cubicBezTo>
                  <a:lnTo>
                    <a:pt x="7495998" y="334701"/>
                  </a:lnTo>
                  <a:lnTo>
                    <a:pt x="7520820" y="312277"/>
                  </a:lnTo>
                  <a:cubicBezTo>
                    <a:pt x="7534470" y="299944"/>
                    <a:pt x="7559774" y="285162"/>
                    <a:pt x="7577047" y="279423"/>
                  </a:cubicBezTo>
                  <a:cubicBezTo>
                    <a:pt x="7603239" y="270728"/>
                    <a:pt x="7608806" y="266230"/>
                    <a:pt x="7610575" y="252353"/>
                  </a:cubicBezTo>
                  <a:cubicBezTo>
                    <a:pt x="7611743" y="243201"/>
                    <a:pt x="7613274" y="260806"/>
                    <a:pt x="7613982" y="291473"/>
                  </a:cubicBezTo>
                  <a:cubicBezTo>
                    <a:pt x="7615251" y="346224"/>
                    <a:pt x="7614930" y="347554"/>
                    <a:pt x="7596546" y="364900"/>
                  </a:cubicBezTo>
                  <a:cubicBezTo>
                    <a:pt x="7542472" y="415926"/>
                    <a:pt x="7540188" y="507841"/>
                    <a:pt x="7591913" y="551355"/>
                  </a:cubicBezTo>
                  <a:cubicBezTo>
                    <a:pt x="7637428" y="589646"/>
                    <a:pt x="7702404" y="606639"/>
                    <a:pt x="7747022" y="591915"/>
                  </a:cubicBezTo>
                  <a:cubicBezTo>
                    <a:pt x="7779983" y="581039"/>
                    <a:pt x="7822960" y="539836"/>
                    <a:pt x="7840909" y="501902"/>
                  </a:cubicBezTo>
                  <a:cubicBezTo>
                    <a:pt x="7860010" y="461536"/>
                    <a:pt x="7860734" y="440987"/>
                    <a:pt x="7844146" y="410045"/>
                  </a:cubicBezTo>
                  <a:cubicBezTo>
                    <a:pt x="7833414" y="390024"/>
                    <a:pt x="7831275" y="372798"/>
                    <a:pt x="7829554" y="292588"/>
                  </a:cubicBezTo>
                  <a:cubicBezTo>
                    <a:pt x="7828454" y="240891"/>
                    <a:pt x="7828657" y="217358"/>
                    <a:pt x="7830028" y="240294"/>
                  </a:cubicBezTo>
                  <a:lnTo>
                    <a:pt x="7832515" y="281996"/>
                  </a:lnTo>
                  <a:lnTo>
                    <a:pt x="7866809" y="298784"/>
                  </a:lnTo>
                  <a:lnTo>
                    <a:pt x="7901102" y="315572"/>
                  </a:lnTo>
                  <a:lnTo>
                    <a:pt x="8078476" y="304591"/>
                  </a:lnTo>
                  <a:cubicBezTo>
                    <a:pt x="8176032" y="298554"/>
                    <a:pt x="8346349" y="285630"/>
                    <a:pt x="8456959" y="275873"/>
                  </a:cubicBezTo>
                  <a:cubicBezTo>
                    <a:pt x="8567568" y="266114"/>
                    <a:pt x="8695151" y="256201"/>
                    <a:pt x="8740477" y="253839"/>
                  </a:cubicBezTo>
                  <a:cubicBezTo>
                    <a:pt x="8785803" y="251478"/>
                    <a:pt x="8820610" y="247346"/>
                    <a:pt x="8817826" y="244661"/>
                  </a:cubicBezTo>
                  <a:cubicBezTo>
                    <a:pt x="8815043" y="241975"/>
                    <a:pt x="8768224" y="230378"/>
                    <a:pt x="8713787" y="218893"/>
                  </a:cubicBezTo>
                  <a:cubicBezTo>
                    <a:pt x="8592640" y="193331"/>
                    <a:pt x="8586270" y="186340"/>
                    <a:pt x="8662412" y="162515"/>
                  </a:cubicBezTo>
                  <a:cubicBezTo>
                    <a:pt x="8690652" y="153681"/>
                    <a:pt x="8747173" y="137846"/>
                    <a:pt x="8788013" y="127328"/>
                  </a:cubicBezTo>
                  <a:cubicBezTo>
                    <a:pt x="8828853" y="116810"/>
                    <a:pt x="8876810" y="103826"/>
                    <a:pt x="8894582" y="98471"/>
                  </a:cubicBezTo>
                  <a:lnTo>
                    <a:pt x="8926897" y="88740"/>
                  </a:lnTo>
                  <a:lnTo>
                    <a:pt x="8948481" y="107687"/>
                  </a:lnTo>
                  <a:cubicBezTo>
                    <a:pt x="8972897" y="129120"/>
                    <a:pt x="8997836" y="144103"/>
                    <a:pt x="9081940" y="187865"/>
                  </a:cubicBezTo>
                  <a:cubicBezTo>
                    <a:pt x="9135253" y="215604"/>
                    <a:pt x="9142165" y="221269"/>
                    <a:pt x="9156195" y="248735"/>
                  </a:cubicBezTo>
                  <a:cubicBezTo>
                    <a:pt x="9178981" y="293340"/>
                    <a:pt x="9178216" y="358483"/>
                    <a:pt x="9154337" y="407100"/>
                  </a:cubicBezTo>
                  <a:cubicBezTo>
                    <a:pt x="9132908" y="450731"/>
                    <a:pt x="9091189" y="489088"/>
                    <a:pt x="9031331" y="520196"/>
                  </a:cubicBezTo>
                  <a:cubicBezTo>
                    <a:pt x="8925389" y="575254"/>
                    <a:pt x="8765208" y="664174"/>
                    <a:pt x="8710663" y="698206"/>
                  </a:cubicBezTo>
                  <a:cubicBezTo>
                    <a:pt x="8625044" y="751626"/>
                    <a:pt x="8518837" y="833118"/>
                    <a:pt x="8518837" y="845392"/>
                  </a:cubicBezTo>
                  <a:cubicBezTo>
                    <a:pt x="8518837" y="851792"/>
                    <a:pt x="8534985" y="865162"/>
                    <a:pt x="8560466" y="879863"/>
                  </a:cubicBezTo>
                  <a:cubicBezTo>
                    <a:pt x="8612105" y="909652"/>
                    <a:pt x="8684004" y="979357"/>
                    <a:pt x="8709678" y="1024518"/>
                  </a:cubicBezTo>
                  <a:cubicBezTo>
                    <a:pt x="8738606" y="1075407"/>
                    <a:pt x="8751179" y="1139216"/>
                    <a:pt x="8741736" y="1187207"/>
                  </a:cubicBezTo>
                  <a:cubicBezTo>
                    <a:pt x="8732273" y="1235306"/>
                    <a:pt x="8718818" y="1261623"/>
                    <a:pt x="8683996" y="1300151"/>
                  </a:cubicBezTo>
                  <a:cubicBezTo>
                    <a:pt x="8651136" y="1336512"/>
                    <a:pt x="8604065" y="1366007"/>
                    <a:pt x="8542853" y="1388597"/>
                  </a:cubicBezTo>
                  <a:cubicBezTo>
                    <a:pt x="8518285" y="1397665"/>
                    <a:pt x="8497016" y="1408585"/>
                    <a:pt x="8495590" y="1412864"/>
                  </a:cubicBezTo>
                  <a:cubicBezTo>
                    <a:pt x="8494083" y="1417371"/>
                    <a:pt x="8502984" y="1424518"/>
                    <a:pt x="8516746" y="1429851"/>
                  </a:cubicBezTo>
                  <a:cubicBezTo>
                    <a:pt x="8649337" y="1481247"/>
                    <a:pt x="8729028" y="1582886"/>
                    <a:pt x="8729322" y="1700969"/>
                  </a:cubicBezTo>
                  <a:cubicBezTo>
                    <a:pt x="8729393" y="1721934"/>
                    <a:pt x="8731462" y="1742158"/>
                    <a:pt x="8733963" y="1745913"/>
                  </a:cubicBezTo>
                  <a:cubicBezTo>
                    <a:pt x="8736463" y="1749668"/>
                    <a:pt x="8761069" y="1766675"/>
                    <a:pt x="8788642" y="1783707"/>
                  </a:cubicBezTo>
                  <a:cubicBezTo>
                    <a:pt x="8862875" y="1829561"/>
                    <a:pt x="8905569" y="1862566"/>
                    <a:pt x="8966226" y="1920995"/>
                  </a:cubicBezTo>
                  <a:cubicBezTo>
                    <a:pt x="9053109" y="2004687"/>
                    <a:pt x="9097324" y="2080990"/>
                    <a:pt x="9112761" y="2173874"/>
                  </a:cubicBezTo>
                  <a:cubicBezTo>
                    <a:pt x="9124230" y="2242879"/>
                    <a:pt x="9116922" y="2284276"/>
                    <a:pt x="9080749" y="2355227"/>
                  </a:cubicBezTo>
                  <a:cubicBezTo>
                    <a:pt x="9053175" y="2409316"/>
                    <a:pt x="9042554" y="2422694"/>
                    <a:pt x="8974750" y="2488766"/>
                  </a:cubicBezTo>
                  <a:cubicBezTo>
                    <a:pt x="8868431" y="2592374"/>
                    <a:pt x="8760372" y="2663327"/>
                    <a:pt x="8676135" y="2684851"/>
                  </a:cubicBezTo>
                  <a:cubicBezTo>
                    <a:pt x="8641985" y="2693575"/>
                    <a:pt x="8381772" y="2714778"/>
                    <a:pt x="8212534" y="2722628"/>
                  </a:cubicBezTo>
                  <a:cubicBezTo>
                    <a:pt x="8171694" y="2724522"/>
                    <a:pt x="8113111" y="2727543"/>
                    <a:pt x="8082349" y="2729341"/>
                  </a:cubicBezTo>
                  <a:cubicBezTo>
                    <a:pt x="8051587" y="2731143"/>
                    <a:pt x="8025134" y="2731353"/>
                    <a:pt x="8023564" y="2729833"/>
                  </a:cubicBezTo>
                  <a:close/>
                  <a:moveTo>
                    <a:pt x="7562119" y="2447497"/>
                  </a:moveTo>
                  <a:cubicBezTo>
                    <a:pt x="7562119" y="2401561"/>
                    <a:pt x="7563101" y="2382768"/>
                    <a:pt x="7564284" y="2405737"/>
                  </a:cubicBezTo>
                  <a:cubicBezTo>
                    <a:pt x="7565469" y="2428704"/>
                    <a:pt x="7565469" y="2466290"/>
                    <a:pt x="7564284" y="2489256"/>
                  </a:cubicBezTo>
                  <a:cubicBezTo>
                    <a:pt x="7563099" y="2512225"/>
                    <a:pt x="7562119" y="2493432"/>
                    <a:pt x="7562119" y="2447497"/>
                  </a:cubicBezTo>
                  <a:close/>
                  <a:moveTo>
                    <a:pt x="7776239" y="2336136"/>
                  </a:moveTo>
                  <a:cubicBezTo>
                    <a:pt x="7773528" y="2201836"/>
                    <a:pt x="7774399" y="2181741"/>
                    <a:pt x="7783871" y="2159815"/>
                  </a:cubicBezTo>
                  <a:cubicBezTo>
                    <a:pt x="7813493" y="2091261"/>
                    <a:pt x="7773882" y="2029090"/>
                    <a:pt x="7682999" y="2001492"/>
                  </a:cubicBezTo>
                  <a:cubicBezTo>
                    <a:pt x="7644162" y="1989697"/>
                    <a:pt x="7634753" y="1988916"/>
                    <a:pt x="7606815" y="1995166"/>
                  </a:cubicBezTo>
                  <a:cubicBezTo>
                    <a:pt x="7566333" y="2004224"/>
                    <a:pt x="7541016" y="2019664"/>
                    <a:pt x="7518714" y="2048897"/>
                  </a:cubicBezTo>
                  <a:cubicBezTo>
                    <a:pt x="7503839" y="2068396"/>
                    <a:pt x="7500695" y="2079103"/>
                    <a:pt x="7498794" y="2116743"/>
                  </a:cubicBezTo>
                  <a:cubicBezTo>
                    <a:pt x="7496092" y="2170243"/>
                    <a:pt x="7507801" y="2200563"/>
                    <a:pt x="7538945" y="2220722"/>
                  </a:cubicBezTo>
                  <a:lnTo>
                    <a:pt x="7559541" y="2234055"/>
                  </a:lnTo>
                  <a:lnTo>
                    <a:pt x="7559611" y="2288554"/>
                  </a:lnTo>
                  <a:cubicBezTo>
                    <a:pt x="7559681" y="2321219"/>
                    <a:pt x="7557344" y="2341604"/>
                    <a:pt x="7553840" y="2339439"/>
                  </a:cubicBezTo>
                  <a:cubicBezTo>
                    <a:pt x="7550623" y="2337452"/>
                    <a:pt x="7487274" y="2338644"/>
                    <a:pt x="7413064" y="2342100"/>
                  </a:cubicBezTo>
                  <a:cubicBezTo>
                    <a:pt x="7338853" y="2345552"/>
                    <a:pt x="7097139" y="2353990"/>
                    <a:pt x="6875920" y="2360853"/>
                  </a:cubicBezTo>
                  <a:cubicBezTo>
                    <a:pt x="6654701" y="2367716"/>
                    <a:pt x="6365105" y="2377441"/>
                    <a:pt x="6232374" y="2382466"/>
                  </a:cubicBezTo>
                  <a:cubicBezTo>
                    <a:pt x="5810495" y="2398432"/>
                    <a:pt x="5301947" y="2413222"/>
                    <a:pt x="4840087" y="2422954"/>
                  </a:cubicBezTo>
                  <a:cubicBezTo>
                    <a:pt x="4683532" y="2426253"/>
                    <a:pt x="4407859" y="2433476"/>
                    <a:pt x="4227480" y="2439003"/>
                  </a:cubicBezTo>
                  <a:cubicBezTo>
                    <a:pt x="3884497" y="2449512"/>
                    <a:pt x="3279975" y="2448021"/>
                    <a:pt x="2702152" y="2435239"/>
                  </a:cubicBezTo>
                  <a:cubicBezTo>
                    <a:pt x="2560912" y="2432113"/>
                    <a:pt x="2255762" y="2427580"/>
                    <a:pt x="2024041" y="2425156"/>
                  </a:cubicBezTo>
                  <a:lnTo>
                    <a:pt x="1602729" y="2420759"/>
                  </a:lnTo>
                  <a:lnTo>
                    <a:pt x="1574440" y="2440218"/>
                  </a:lnTo>
                  <a:lnTo>
                    <a:pt x="1546150" y="2459677"/>
                  </a:lnTo>
                  <a:lnTo>
                    <a:pt x="1539390" y="2440290"/>
                  </a:lnTo>
                  <a:cubicBezTo>
                    <a:pt x="1527239" y="2405445"/>
                    <a:pt x="1530903" y="2362320"/>
                    <a:pt x="1547910" y="2340031"/>
                  </a:cubicBezTo>
                  <a:cubicBezTo>
                    <a:pt x="1605755" y="2264205"/>
                    <a:pt x="1589937" y="2198172"/>
                    <a:pt x="1503768" y="2155758"/>
                  </a:cubicBezTo>
                  <a:cubicBezTo>
                    <a:pt x="1449741" y="2129167"/>
                    <a:pt x="1397225" y="2127093"/>
                    <a:pt x="1351225" y="2149737"/>
                  </a:cubicBezTo>
                  <a:cubicBezTo>
                    <a:pt x="1307619" y="2171202"/>
                    <a:pt x="1288948" y="2202493"/>
                    <a:pt x="1286100" y="2258879"/>
                  </a:cubicBezTo>
                  <a:cubicBezTo>
                    <a:pt x="1283705" y="2306295"/>
                    <a:pt x="1290871" y="2328819"/>
                    <a:pt x="1315420" y="2351029"/>
                  </a:cubicBezTo>
                  <a:cubicBezTo>
                    <a:pt x="1326890" y="2361408"/>
                    <a:pt x="1328383" y="2369459"/>
                    <a:pt x="1328036" y="2419068"/>
                  </a:cubicBezTo>
                  <a:cubicBezTo>
                    <a:pt x="1327782" y="2454893"/>
                    <a:pt x="1325796" y="2470777"/>
                    <a:pt x="1322554" y="2462785"/>
                  </a:cubicBezTo>
                  <a:cubicBezTo>
                    <a:pt x="1319754" y="2455882"/>
                    <a:pt x="1302528" y="2443080"/>
                    <a:pt x="1284271" y="2434337"/>
                  </a:cubicBezTo>
                  <a:lnTo>
                    <a:pt x="1251079" y="2418439"/>
                  </a:lnTo>
                  <a:lnTo>
                    <a:pt x="988092" y="2423081"/>
                  </a:lnTo>
                  <a:cubicBezTo>
                    <a:pt x="843448" y="2425632"/>
                    <a:pt x="606620" y="2427992"/>
                    <a:pt x="461807" y="2428328"/>
                  </a:cubicBezTo>
                  <a:cubicBezTo>
                    <a:pt x="203979" y="2428920"/>
                    <a:pt x="183659" y="2427600"/>
                    <a:pt x="183659" y="2410146"/>
                  </a:cubicBezTo>
                  <a:cubicBezTo>
                    <a:pt x="183659" y="2407970"/>
                    <a:pt x="417979" y="2404265"/>
                    <a:pt x="704371" y="2401895"/>
                  </a:cubicBezTo>
                  <a:cubicBezTo>
                    <a:pt x="990763" y="2399527"/>
                    <a:pt x="1227407" y="2396156"/>
                    <a:pt x="1230247" y="2394399"/>
                  </a:cubicBezTo>
                  <a:cubicBezTo>
                    <a:pt x="1233087" y="2392645"/>
                    <a:pt x="1228394" y="2377791"/>
                    <a:pt x="1219818" y="2361393"/>
                  </a:cubicBezTo>
                  <a:cubicBezTo>
                    <a:pt x="1211241" y="2344994"/>
                    <a:pt x="1200600" y="2313812"/>
                    <a:pt x="1196171" y="2292096"/>
                  </a:cubicBezTo>
                  <a:lnTo>
                    <a:pt x="1188119" y="2252613"/>
                  </a:lnTo>
                  <a:lnTo>
                    <a:pt x="849871" y="2251022"/>
                  </a:lnTo>
                  <a:cubicBezTo>
                    <a:pt x="645979" y="2250058"/>
                    <a:pt x="511623" y="2247131"/>
                    <a:pt x="511623" y="2243654"/>
                  </a:cubicBezTo>
                  <a:cubicBezTo>
                    <a:pt x="511623" y="2240481"/>
                    <a:pt x="515104" y="2235634"/>
                    <a:pt x="519358" y="2232882"/>
                  </a:cubicBezTo>
                  <a:cubicBezTo>
                    <a:pt x="523613" y="2230128"/>
                    <a:pt x="677046" y="2226485"/>
                    <a:pt x="860322" y="2224783"/>
                  </a:cubicBezTo>
                  <a:lnTo>
                    <a:pt x="1193550" y="2221688"/>
                  </a:lnTo>
                  <a:lnTo>
                    <a:pt x="1202640" y="2194798"/>
                  </a:lnTo>
                  <a:cubicBezTo>
                    <a:pt x="1207640" y="2180009"/>
                    <a:pt x="1210379" y="2166556"/>
                    <a:pt x="1208728" y="2164905"/>
                  </a:cubicBezTo>
                  <a:cubicBezTo>
                    <a:pt x="1207069" y="2163263"/>
                    <a:pt x="1091554" y="2160044"/>
                    <a:pt x="952009" y="2157769"/>
                  </a:cubicBezTo>
                  <a:cubicBezTo>
                    <a:pt x="812466" y="2155500"/>
                    <a:pt x="696390" y="2151731"/>
                    <a:pt x="694064" y="2149407"/>
                  </a:cubicBezTo>
                  <a:cubicBezTo>
                    <a:pt x="691740" y="2147091"/>
                    <a:pt x="691948" y="2141763"/>
                    <a:pt x="694521" y="2137587"/>
                  </a:cubicBezTo>
                  <a:cubicBezTo>
                    <a:pt x="698173" y="2131677"/>
                    <a:pt x="757718" y="2130899"/>
                    <a:pt x="963169" y="2134073"/>
                  </a:cubicBezTo>
                  <a:lnTo>
                    <a:pt x="1227123" y="2138149"/>
                  </a:lnTo>
                  <a:lnTo>
                    <a:pt x="1244469" y="2120048"/>
                  </a:lnTo>
                  <a:cubicBezTo>
                    <a:pt x="1316500" y="2044877"/>
                    <a:pt x="1542738" y="2049427"/>
                    <a:pt x="1635623" y="2127914"/>
                  </a:cubicBezTo>
                  <a:lnTo>
                    <a:pt x="1655080" y="2144355"/>
                  </a:lnTo>
                  <a:lnTo>
                    <a:pt x="1883141" y="2144355"/>
                  </a:lnTo>
                  <a:cubicBezTo>
                    <a:pt x="2008574" y="2144355"/>
                    <a:pt x="2254607" y="2140088"/>
                    <a:pt x="2429881" y="2134981"/>
                  </a:cubicBezTo>
                  <a:cubicBezTo>
                    <a:pt x="2681371" y="2127655"/>
                    <a:pt x="2896637" y="2126531"/>
                    <a:pt x="3450892" y="2129645"/>
                  </a:cubicBezTo>
                  <a:cubicBezTo>
                    <a:pt x="4181319" y="2133752"/>
                    <a:pt x="4277009" y="2132000"/>
                    <a:pt x="4666823" y="2107385"/>
                  </a:cubicBezTo>
                  <a:cubicBezTo>
                    <a:pt x="4978500" y="2087704"/>
                    <a:pt x="5101350" y="2083065"/>
                    <a:pt x="5570262" y="2073279"/>
                  </a:cubicBezTo>
                  <a:cubicBezTo>
                    <a:pt x="6396044" y="2056046"/>
                    <a:pt x="6696997" y="2040353"/>
                    <a:pt x="7176034" y="1989545"/>
                  </a:cubicBezTo>
                  <a:cubicBezTo>
                    <a:pt x="7208366" y="1986117"/>
                    <a:pt x="7286334" y="1979402"/>
                    <a:pt x="7349296" y="1974623"/>
                  </a:cubicBezTo>
                  <a:cubicBezTo>
                    <a:pt x="7448493" y="1967096"/>
                    <a:pt x="7469141" y="1963670"/>
                    <a:pt x="7503995" y="1948965"/>
                  </a:cubicBezTo>
                  <a:cubicBezTo>
                    <a:pt x="7557978" y="1926186"/>
                    <a:pt x="7659524" y="1920958"/>
                    <a:pt x="7736061" y="1937015"/>
                  </a:cubicBezTo>
                  <a:cubicBezTo>
                    <a:pt x="7782162" y="1946689"/>
                    <a:pt x="7802812" y="1947081"/>
                    <a:pt x="7947239" y="1941032"/>
                  </a:cubicBezTo>
                  <a:cubicBezTo>
                    <a:pt x="8035283" y="1937343"/>
                    <a:pt x="8183486" y="1932453"/>
                    <a:pt x="8276579" y="1930163"/>
                  </a:cubicBezTo>
                  <a:cubicBezTo>
                    <a:pt x="8440841" y="1926121"/>
                    <a:pt x="8445772" y="1926344"/>
                    <a:pt x="8443577" y="1937782"/>
                  </a:cubicBezTo>
                  <a:cubicBezTo>
                    <a:pt x="8441443" y="1948909"/>
                    <a:pt x="8431549" y="1949812"/>
                    <a:pt x="8265036" y="1954047"/>
                  </a:cubicBezTo>
                  <a:cubicBezTo>
                    <a:pt x="8040374" y="1959761"/>
                    <a:pt x="7844653" y="1968833"/>
                    <a:pt x="7839725" y="1973759"/>
                  </a:cubicBezTo>
                  <a:cubicBezTo>
                    <a:pt x="7837618" y="1975863"/>
                    <a:pt x="7844613" y="1986596"/>
                    <a:pt x="7855270" y="1997602"/>
                  </a:cubicBezTo>
                  <a:cubicBezTo>
                    <a:pt x="7877859" y="2020938"/>
                    <a:pt x="7893836" y="2055907"/>
                    <a:pt x="7893836" y="2082015"/>
                  </a:cubicBezTo>
                  <a:cubicBezTo>
                    <a:pt x="7893836" y="2092130"/>
                    <a:pt x="7896600" y="2102117"/>
                    <a:pt x="7899981" y="2104205"/>
                  </a:cubicBezTo>
                  <a:cubicBezTo>
                    <a:pt x="7903362" y="2106287"/>
                    <a:pt x="7959750" y="2103765"/>
                    <a:pt x="8025287" y="2098589"/>
                  </a:cubicBezTo>
                  <a:cubicBezTo>
                    <a:pt x="8227248" y="2082631"/>
                    <a:pt x="8382369" y="2074013"/>
                    <a:pt x="8386858" y="2078503"/>
                  </a:cubicBezTo>
                  <a:cubicBezTo>
                    <a:pt x="8401287" y="2092927"/>
                    <a:pt x="8363171" y="2098472"/>
                    <a:pt x="8141001" y="2114255"/>
                  </a:cubicBezTo>
                  <a:cubicBezTo>
                    <a:pt x="8011537" y="2123451"/>
                    <a:pt x="7901851" y="2132421"/>
                    <a:pt x="7897253" y="2134184"/>
                  </a:cubicBezTo>
                  <a:cubicBezTo>
                    <a:pt x="7892655" y="2135938"/>
                    <a:pt x="7885450" y="2148027"/>
                    <a:pt x="7881239" y="2161025"/>
                  </a:cubicBezTo>
                  <a:cubicBezTo>
                    <a:pt x="7867810" y="2202485"/>
                    <a:pt x="7843718" y="2245833"/>
                    <a:pt x="7820891" y="2269613"/>
                  </a:cubicBezTo>
                  <a:cubicBezTo>
                    <a:pt x="7808701" y="2282310"/>
                    <a:pt x="7800163" y="2294135"/>
                    <a:pt x="7801918" y="2295889"/>
                  </a:cubicBezTo>
                  <a:cubicBezTo>
                    <a:pt x="7803672" y="2297642"/>
                    <a:pt x="7852222" y="2296430"/>
                    <a:pt x="7909805" y="2293192"/>
                  </a:cubicBezTo>
                  <a:cubicBezTo>
                    <a:pt x="7967388" y="2289954"/>
                    <a:pt x="8080636" y="2285363"/>
                    <a:pt x="8161466" y="2282990"/>
                  </a:cubicBezTo>
                  <a:cubicBezTo>
                    <a:pt x="8295034" y="2279072"/>
                    <a:pt x="8308429" y="2279600"/>
                    <a:pt x="8308429" y="2288777"/>
                  </a:cubicBezTo>
                  <a:cubicBezTo>
                    <a:pt x="8308429" y="2294333"/>
                    <a:pt x="8302163" y="2300093"/>
                    <a:pt x="8294506" y="2301574"/>
                  </a:cubicBezTo>
                  <a:cubicBezTo>
                    <a:pt x="8286848" y="2303064"/>
                    <a:pt x="8180338" y="2307472"/>
                    <a:pt x="8057817" y="2311379"/>
                  </a:cubicBezTo>
                  <a:cubicBezTo>
                    <a:pt x="7935296" y="2315288"/>
                    <a:pt x="7823295" y="2320063"/>
                    <a:pt x="7808925" y="2321990"/>
                  </a:cubicBezTo>
                  <a:lnTo>
                    <a:pt x="7782801" y="2325492"/>
                  </a:lnTo>
                  <a:lnTo>
                    <a:pt x="7781046" y="2406650"/>
                  </a:lnTo>
                  <a:cubicBezTo>
                    <a:pt x="7779760" y="2465890"/>
                    <a:pt x="7778465" y="2446875"/>
                    <a:pt x="7776232" y="2336232"/>
                  </a:cubicBezTo>
                  <a:close/>
                  <a:moveTo>
                    <a:pt x="4280085" y="2413566"/>
                  </a:moveTo>
                  <a:cubicBezTo>
                    <a:pt x="4465569" y="2408532"/>
                    <a:pt x="4801110" y="2400165"/>
                    <a:pt x="5025733" y="2394972"/>
                  </a:cubicBezTo>
                  <a:cubicBezTo>
                    <a:pt x="5457829" y="2384983"/>
                    <a:pt x="5555172" y="2382023"/>
                    <a:pt x="6247851" y="2357825"/>
                  </a:cubicBezTo>
                  <a:cubicBezTo>
                    <a:pt x="6487789" y="2349443"/>
                    <a:pt x="6784346" y="2339769"/>
                    <a:pt x="6906867" y="2336328"/>
                  </a:cubicBezTo>
                  <a:cubicBezTo>
                    <a:pt x="7185403" y="2328504"/>
                    <a:pt x="7455663" y="2318119"/>
                    <a:pt x="7489711" y="2313932"/>
                  </a:cubicBezTo>
                  <a:lnTo>
                    <a:pt x="7515639" y="2310743"/>
                  </a:lnTo>
                  <a:lnTo>
                    <a:pt x="7473671" y="2269306"/>
                  </a:lnTo>
                  <a:cubicBezTo>
                    <a:pt x="7445446" y="2241438"/>
                    <a:pt x="7428068" y="2218247"/>
                    <a:pt x="7420603" y="2198481"/>
                  </a:cubicBezTo>
                  <a:cubicBezTo>
                    <a:pt x="7407584" y="2164015"/>
                    <a:pt x="7418363" y="2165581"/>
                    <a:pt x="7259580" y="2175066"/>
                  </a:cubicBezTo>
                  <a:cubicBezTo>
                    <a:pt x="7117954" y="2183526"/>
                    <a:pt x="6866361" y="2192629"/>
                    <a:pt x="6566530" y="2200139"/>
                  </a:cubicBezTo>
                  <a:cubicBezTo>
                    <a:pt x="6423589" y="2203719"/>
                    <a:pt x="6101970" y="2213491"/>
                    <a:pt x="5851823" y="2221852"/>
                  </a:cubicBezTo>
                  <a:cubicBezTo>
                    <a:pt x="5601675" y="2230214"/>
                    <a:pt x="5296764" y="2240231"/>
                    <a:pt x="5174243" y="2244111"/>
                  </a:cubicBezTo>
                  <a:cubicBezTo>
                    <a:pt x="4943912" y="2251403"/>
                    <a:pt x="3270878" y="2258921"/>
                    <a:pt x="2258536" y="2257212"/>
                  </a:cubicBezTo>
                  <a:lnTo>
                    <a:pt x="1681873" y="2256230"/>
                  </a:lnTo>
                  <a:lnTo>
                    <a:pt x="1671683" y="2291274"/>
                  </a:lnTo>
                  <a:cubicBezTo>
                    <a:pt x="1666079" y="2310549"/>
                    <a:pt x="1654777" y="2339569"/>
                    <a:pt x="1646569" y="2355764"/>
                  </a:cubicBezTo>
                  <a:cubicBezTo>
                    <a:pt x="1638361" y="2371960"/>
                    <a:pt x="1631644" y="2388087"/>
                    <a:pt x="1631644" y="2391603"/>
                  </a:cubicBezTo>
                  <a:cubicBezTo>
                    <a:pt x="1631644" y="2395833"/>
                    <a:pt x="1684499" y="2397993"/>
                    <a:pt x="1787890" y="2397991"/>
                  </a:cubicBezTo>
                  <a:cubicBezTo>
                    <a:pt x="1873825" y="2397991"/>
                    <a:pt x="2107033" y="2400973"/>
                    <a:pt x="2306130" y="2404617"/>
                  </a:cubicBezTo>
                  <a:cubicBezTo>
                    <a:pt x="2505227" y="2408263"/>
                    <a:pt x="2785077" y="2413380"/>
                    <a:pt x="2928019" y="2415990"/>
                  </a:cubicBezTo>
                  <a:cubicBezTo>
                    <a:pt x="3372249" y="2424101"/>
                    <a:pt x="3928371" y="2423101"/>
                    <a:pt x="4280084" y="2413558"/>
                  </a:cubicBezTo>
                  <a:close/>
                  <a:moveTo>
                    <a:pt x="4143950" y="2228121"/>
                  </a:moveTo>
                  <a:cubicBezTo>
                    <a:pt x="4700847" y="2227630"/>
                    <a:pt x="5088982" y="2224626"/>
                    <a:pt x="5223746" y="2219735"/>
                  </a:cubicBezTo>
                  <a:cubicBezTo>
                    <a:pt x="5824934" y="2197922"/>
                    <a:pt x="6161202" y="2186927"/>
                    <a:pt x="6486087" y="2178462"/>
                  </a:cubicBezTo>
                  <a:cubicBezTo>
                    <a:pt x="6859458" y="2168732"/>
                    <a:pt x="7287975" y="2152517"/>
                    <a:pt x="7360121" y="2145385"/>
                  </a:cubicBezTo>
                  <a:lnTo>
                    <a:pt x="7401902" y="2141253"/>
                  </a:lnTo>
                  <a:lnTo>
                    <a:pt x="7406140" y="2102844"/>
                  </a:lnTo>
                  <a:cubicBezTo>
                    <a:pt x="7408470" y="2081718"/>
                    <a:pt x="7416127" y="2051434"/>
                    <a:pt x="7423157" y="2035550"/>
                  </a:cubicBezTo>
                  <a:cubicBezTo>
                    <a:pt x="7430184" y="2019665"/>
                    <a:pt x="7435936" y="2003827"/>
                    <a:pt x="7435936" y="2000354"/>
                  </a:cubicBezTo>
                  <a:cubicBezTo>
                    <a:pt x="7435936" y="1992666"/>
                    <a:pt x="7365233" y="1996761"/>
                    <a:pt x="7138915" y="2017559"/>
                  </a:cubicBezTo>
                  <a:cubicBezTo>
                    <a:pt x="6541054" y="2072505"/>
                    <a:pt x="6395125" y="2080184"/>
                    <a:pt x="5669278" y="2094894"/>
                  </a:cubicBezTo>
                  <a:cubicBezTo>
                    <a:pt x="5193117" y="2104546"/>
                    <a:pt x="4975943" y="2112197"/>
                    <a:pt x="4707053" y="2128797"/>
                  </a:cubicBezTo>
                  <a:cubicBezTo>
                    <a:pt x="4258979" y="2156461"/>
                    <a:pt x="4164564" y="2158243"/>
                    <a:pt x="3379739" y="2153858"/>
                  </a:cubicBezTo>
                  <a:cubicBezTo>
                    <a:pt x="2770465" y="2150454"/>
                    <a:pt x="2598518" y="2151408"/>
                    <a:pt x="2383480" y="2159382"/>
                  </a:cubicBezTo>
                  <a:cubicBezTo>
                    <a:pt x="2240538" y="2164685"/>
                    <a:pt x="2022645" y="2169037"/>
                    <a:pt x="1899273" y="2169057"/>
                  </a:cubicBezTo>
                  <a:cubicBezTo>
                    <a:pt x="1650342" y="2169057"/>
                    <a:pt x="1670993" y="2165299"/>
                    <a:pt x="1680386" y="2209306"/>
                  </a:cubicBezTo>
                  <a:lnTo>
                    <a:pt x="1684348" y="2227868"/>
                  </a:lnTo>
                  <a:lnTo>
                    <a:pt x="1801866" y="2231661"/>
                  </a:lnTo>
                  <a:cubicBezTo>
                    <a:pt x="1866501" y="2233743"/>
                    <a:pt x="2224296" y="2233976"/>
                    <a:pt x="2596964" y="2232151"/>
                  </a:cubicBezTo>
                  <a:cubicBezTo>
                    <a:pt x="2969633" y="2230351"/>
                    <a:pt x="3665777" y="2228523"/>
                    <a:pt x="4143950" y="2228111"/>
                  </a:cubicBezTo>
                  <a:close/>
                  <a:moveTo>
                    <a:pt x="8532361" y="2077867"/>
                  </a:moveTo>
                  <a:cubicBezTo>
                    <a:pt x="8534170" y="2068412"/>
                    <a:pt x="8545591" y="2066409"/>
                    <a:pt x="8620999" y="2062320"/>
                  </a:cubicBezTo>
                  <a:cubicBezTo>
                    <a:pt x="8739601" y="2055887"/>
                    <a:pt x="8848172" y="2058721"/>
                    <a:pt x="8851362" y="2068332"/>
                  </a:cubicBezTo>
                  <a:cubicBezTo>
                    <a:pt x="8855133" y="2079688"/>
                    <a:pt x="8837549" y="2081396"/>
                    <a:pt x="8677706" y="2085208"/>
                  </a:cubicBezTo>
                  <a:cubicBezTo>
                    <a:pt x="8539431" y="2088502"/>
                    <a:pt x="8530413" y="2088048"/>
                    <a:pt x="8532361" y="2077869"/>
                  </a:cubicBezTo>
                  <a:close/>
                  <a:moveTo>
                    <a:pt x="3853117" y="1995433"/>
                  </a:moveTo>
                  <a:cubicBezTo>
                    <a:pt x="3637003" y="1989610"/>
                    <a:pt x="3304246" y="1981637"/>
                    <a:pt x="3113658" y="1977713"/>
                  </a:cubicBezTo>
                  <a:cubicBezTo>
                    <a:pt x="2923069" y="1973788"/>
                    <a:pt x="2573605" y="1964758"/>
                    <a:pt x="2337071" y="1957644"/>
                  </a:cubicBezTo>
                  <a:cubicBezTo>
                    <a:pt x="1826633" y="1942296"/>
                    <a:pt x="1354894" y="1941006"/>
                    <a:pt x="1096388" y="1954259"/>
                  </a:cubicBezTo>
                  <a:cubicBezTo>
                    <a:pt x="923854" y="1963101"/>
                    <a:pt x="901468" y="1962167"/>
                    <a:pt x="901468" y="1946106"/>
                  </a:cubicBezTo>
                  <a:cubicBezTo>
                    <a:pt x="901468" y="1924578"/>
                    <a:pt x="1651913" y="1912879"/>
                    <a:pt x="2101929" y="1927391"/>
                  </a:cubicBezTo>
                  <a:cubicBezTo>
                    <a:pt x="2488967" y="1939873"/>
                    <a:pt x="2735935" y="1946345"/>
                    <a:pt x="3064154" y="1952611"/>
                  </a:cubicBezTo>
                  <a:cubicBezTo>
                    <a:pt x="3247936" y="1956119"/>
                    <a:pt x="3591831" y="1964667"/>
                    <a:pt x="3828365" y="1971608"/>
                  </a:cubicBezTo>
                  <a:cubicBezTo>
                    <a:pt x="4272760" y="1984647"/>
                    <a:pt x="4427278" y="1983630"/>
                    <a:pt x="4860616" y="1964810"/>
                  </a:cubicBezTo>
                  <a:cubicBezTo>
                    <a:pt x="4936567" y="1961511"/>
                    <a:pt x="5131486" y="1956018"/>
                    <a:pt x="5293771" y="1952602"/>
                  </a:cubicBezTo>
                  <a:cubicBezTo>
                    <a:pt x="5824020" y="1941439"/>
                    <a:pt x="6002431" y="1932165"/>
                    <a:pt x="6900679" y="1869074"/>
                  </a:cubicBezTo>
                  <a:cubicBezTo>
                    <a:pt x="7661509" y="1815635"/>
                    <a:pt x="8477640" y="1782497"/>
                    <a:pt x="8491235" y="1804488"/>
                  </a:cubicBezTo>
                  <a:cubicBezTo>
                    <a:pt x="8493477" y="1808117"/>
                    <a:pt x="8493791" y="1812611"/>
                    <a:pt x="8491929" y="1814473"/>
                  </a:cubicBezTo>
                  <a:cubicBezTo>
                    <a:pt x="8490066" y="1816344"/>
                    <a:pt x="8399985" y="1820211"/>
                    <a:pt x="8291748" y="1823093"/>
                  </a:cubicBezTo>
                  <a:cubicBezTo>
                    <a:pt x="7808251" y="1835955"/>
                    <a:pt x="7430924" y="1855623"/>
                    <a:pt x="6758356" y="1903017"/>
                  </a:cubicBezTo>
                  <a:cubicBezTo>
                    <a:pt x="6122960" y="1947793"/>
                    <a:pt x="5833036" y="1963439"/>
                    <a:pt x="5496016" y="1971134"/>
                  </a:cubicBezTo>
                  <a:cubicBezTo>
                    <a:pt x="5235943" y="1977074"/>
                    <a:pt x="5034682" y="1983054"/>
                    <a:pt x="4666831" y="1995772"/>
                  </a:cubicBezTo>
                  <a:cubicBezTo>
                    <a:pt x="4365449" y="2006195"/>
                    <a:pt x="4250863" y="2006147"/>
                    <a:pt x="3853117" y="1995417"/>
                  </a:cubicBezTo>
                  <a:close/>
                  <a:moveTo>
                    <a:pt x="8594629" y="1948447"/>
                  </a:moveTo>
                  <a:cubicBezTo>
                    <a:pt x="8590374" y="1946740"/>
                    <a:pt x="8586893" y="1941397"/>
                    <a:pt x="8586893" y="1936577"/>
                  </a:cubicBezTo>
                  <a:cubicBezTo>
                    <a:pt x="8586893" y="1930198"/>
                    <a:pt x="8595214" y="1927813"/>
                    <a:pt x="8617467" y="1927813"/>
                  </a:cubicBezTo>
                  <a:cubicBezTo>
                    <a:pt x="8645230" y="1927813"/>
                    <a:pt x="8662372" y="1935214"/>
                    <a:pt x="8650420" y="1942039"/>
                  </a:cubicBezTo>
                  <a:cubicBezTo>
                    <a:pt x="8641602" y="1947076"/>
                    <a:pt x="8602416" y="1951577"/>
                    <a:pt x="8594628" y="1948447"/>
                  </a:cubicBezTo>
                  <a:close/>
                  <a:moveTo>
                    <a:pt x="4747275" y="1815946"/>
                  </a:moveTo>
                  <a:cubicBezTo>
                    <a:pt x="4682611" y="1813310"/>
                    <a:pt x="4557305" y="1808207"/>
                    <a:pt x="4468817" y="1804603"/>
                  </a:cubicBezTo>
                  <a:cubicBezTo>
                    <a:pt x="4380330" y="1800998"/>
                    <a:pt x="4106049" y="1795207"/>
                    <a:pt x="3859305" y="1791735"/>
                  </a:cubicBezTo>
                  <a:cubicBezTo>
                    <a:pt x="3282486" y="1783619"/>
                    <a:pt x="3043479" y="1776667"/>
                    <a:pt x="2692877" y="1757811"/>
                  </a:cubicBezTo>
                  <a:cubicBezTo>
                    <a:pt x="2278389" y="1735518"/>
                    <a:pt x="2121570" y="1729953"/>
                    <a:pt x="1910102" y="1730035"/>
                  </a:cubicBezTo>
                  <a:cubicBezTo>
                    <a:pt x="1723552" y="1730035"/>
                    <a:pt x="1635335" y="1733120"/>
                    <a:pt x="1278932" y="1751594"/>
                  </a:cubicBezTo>
                  <a:cubicBezTo>
                    <a:pt x="1178533" y="1756797"/>
                    <a:pt x="1017089" y="1761686"/>
                    <a:pt x="920168" y="1762459"/>
                  </a:cubicBezTo>
                  <a:cubicBezTo>
                    <a:pt x="763232" y="1763695"/>
                    <a:pt x="743734" y="1762781"/>
                    <a:pt x="741999" y="1754012"/>
                  </a:cubicBezTo>
                  <a:cubicBezTo>
                    <a:pt x="740263" y="1745244"/>
                    <a:pt x="760930" y="1743738"/>
                    <a:pt x="930595" y="1740266"/>
                  </a:cubicBezTo>
                  <a:cubicBezTo>
                    <a:pt x="1035395" y="1738115"/>
                    <a:pt x="1199108" y="1732148"/>
                    <a:pt x="1294402" y="1726989"/>
                  </a:cubicBezTo>
                  <a:cubicBezTo>
                    <a:pt x="1853473" y="1696724"/>
                    <a:pt x="2014391" y="1697412"/>
                    <a:pt x="2677407" y="1732894"/>
                  </a:cubicBezTo>
                  <a:cubicBezTo>
                    <a:pt x="3043457" y="1752482"/>
                    <a:pt x="3275345" y="1759415"/>
                    <a:pt x="3822177" y="1767115"/>
                  </a:cubicBezTo>
                  <a:cubicBezTo>
                    <a:pt x="4068921" y="1770590"/>
                    <a:pt x="4415601" y="1778884"/>
                    <a:pt x="4592576" y="1785548"/>
                  </a:cubicBezTo>
                  <a:cubicBezTo>
                    <a:pt x="4769551" y="1792212"/>
                    <a:pt x="5000671" y="1797712"/>
                    <a:pt x="5106175" y="1797769"/>
                  </a:cubicBezTo>
                  <a:cubicBezTo>
                    <a:pt x="5354924" y="1798006"/>
                    <a:pt x="5525207" y="1788559"/>
                    <a:pt x="6003427" y="1748530"/>
                  </a:cubicBezTo>
                  <a:cubicBezTo>
                    <a:pt x="6557628" y="1702138"/>
                    <a:pt x="6642959" y="1698624"/>
                    <a:pt x="7287426" y="1695663"/>
                  </a:cubicBezTo>
                  <a:cubicBezTo>
                    <a:pt x="7588623" y="1694275"/>
                    <a:pt x="7936695" y="1690313"/>
                    <a:pt x="8060918" y="1686848"/>
                  </a:cubicBezTo>
                  <a:cubicBezTo>
                    <a:pt x="8394312" y="1677548"/>
                    <a:pt x="8512638" y="1678174"/>
                    <a:pt x="8512638" y="1689240"/>
                  </a:cubicBezTo>
                  <a:cubicBezTo>
                    <a:pt x="8512638" y="1695083"/>
                    <a:pt x="8503603" y="1699247"/>
                    <a:pt x="8486339" y="1701359"/>
                  </a:cubicBezTo>
                  <a:cubicBezTo>
                    <a:pt x="8443759" y="1706566"/>
                    <a:pt x="8121151" y="1711277"/>
                    <a:pt x="7389527" y="1717369"/>
                  </a:cubicBezTo>
                  <a:cubicBezTo>
                    <a:pt x="6596836" y="1723970"/>
                    <a:pt x="6563202" y="1725279"/>
                    <a:pt x="6037461" y="1770025"/>
                  </a:cubicBezTo>
                  <a:cubicBezTo>
                    <a:pt x="5731530" y="1796064"/>
                    <a:pt x="5564611" y="1808321"/>
                    <a:pt x="5406291" y="1816377"/>
                  </a:cubicBezTo>
                  <a:cubicBezTo>
                    <a:pt x="5269551" y="1823334"/>
                    <a:pt x="4923112" y="1823104"/>
                    <a:pt x="4747275" y="1815936"/>
                  </a:cubicBezTo>
                  <a:close/>
                  <a:moveTo>
                    <a:pt x="3973782" y="1648801"/>
                  </a:moveTo>
                  <a:cubicBezTo>
                    <a:pt x="3892101" y="1646122"/>
                    <a:pt x="3709711" y="1639103"/>
                    <a:pt x="3568471" y="1633202"/>
                  </a:cubicBezTo>
                  <a:cubicBezTo>
                    <a:pt x="3350980" y="1624116"/>
                    <a:pt x="3136443" y="1622296"/>
                    <a:pt x="2166902" y="1621316"/>
                  </a:cubicBezTo>
                  <a:cubicBezTo>
                    <a:pt x="1537279" y="1620690"/>
                    <a:pt x="955303" y="1618386"/>
                    <a:pt x="873622" y="1616220"/>
                  </a:cubicBezTo>
                  <a:cubicBezTo>
                    <a:pt x="791941" y="1614044"/>
                    <a:pt x="721074" y="1612279"/>
                    <a:pt x="716139" y="1612284"/>
                  </a:cubicBezTo>
                  <a:cubicBezTo>
                    <a:pt x="708960" y="1612289"/>
                    <a:pt x="708713" y="1610744"/>
                    <a:pt x="714903" y="1604557"/>
                  </a:cubicBezTo>
                  <a:cubicBezTo>
                    <a:pt x="721030" y="1598432"/>
                    <a:pt x="964172" y="1596631"/>
                    <a:pt x="1884115" y="1595905"/>
                  </a:cubicBezTo>
                  <a:cubicBezTo>
                    <a:pt x="3027403" y="1594991"/>
                    <a:pt x="3262682" y="1597564"/>
                    <a:pt x="3710796" y="1615774"/>
                  </a:cubicBezTo>
                  <a:cubicBezTo>
                    <a:pt x="4217070" y="1636351"/>
                    <a:pt x="4599437" y="1634517"/>
                    <a:pt x="5075238" y="1609230"/>
                  </a:cubicBezTo>
                  <a:cubicBezTo>
                    <a:pt x="5167129" y="1604345"/>
                    <a:pt x="5352303" y="1595998"/>
                    <a:pt x="5486736" y="1590680"/>
                  </a:cubicBezTo>
                  <a:cubicBezTo>
                    <a:pt x="5621169" y="1585360"/>
                    <a:pt x="5852288" y="1575532"/>
                    <a:pt x="6000335" y="1568838"/>
                  </a:cubicBezTo>
                  <a:cubicBezTo>
                    <a:pt x="6148382" y="1562144"/>
                    <a:pt x="6517338" y="1549711"/>
                    <a:pt x="6820238" y="1541207"/>
                  </a:cubicBezTo>
                  <a:cubicBezTo>
                    <a:pt x="7123137" y="1532704"/>
                    <a:pt x="7451717" y="1523031"/>
                    <a:pt x="7550415" y="1519711"/>
                  </a:cubicBezTo>
                  <a:cubicBezTo>
                    <a:pt x="7981351" y="1505216"/>
                    <a:pt x="8003128" y="1504899"/>
                    <a:pt x="8008178" y="1513070"/>
                  </a:cubicBezTo>
                  <a:cubicBezTo>
                    <a:pt x="8010834" y="1517368"/>
                    <a:pt x="8009876" y="1522807"/>
                    <a:pt x="8006045" y="1525173"/>
                  </a:cubicBezTo>
                  <a:cubicBezTo>
                    <a:pt x="8002219" y="1527538"/>
                    <a:pt x="7889783" y="1532919"/>
                    <a:pt x="7756187" y="1537135"/>
                  </a:cubicBezTo>
                  <a:cubicBezTo>
                    <a:pt x="7622592" y="1541352"/>
                    <a:pt x="7387981" y="1548747"/>
                    <a:pt x="7234829" y="1553577"/>
                  </a:cubicBezTo>
                  <a:cubicBezTo>
                    <a:pt x="7081678" y="1558402"/>
                    <a:pt x="6835243" y="1565331"/>
                    <a:pt x="6687196" y="1568975"/>
                  </a:cubicBezTo>
                  <a:cubicBezTo>
                    <a:pt x="6539149" y="1572618"/>
                    <a:pt x="6289930" y="1581042"/>
                    <a:pt x="6133375" y="1587695"/>
                  </a:cubicBezTo>
                  <a:cubicBezTo>
                    <a:pt x="5976820" y="1594348"/>
                    <a:pt x="5742916" y="1604028"/>
                    <a:pt x="5613588" y="1609210"/>
                  </a:cubicBezTo>
                  <a:cubicBezTo>
                    <a:pt x="5484260" y="1614390"/>
                    <a:pt x="5264278" y="1624146"/>
                    <a:pt x="5124741" y="1630895"/>
                  </a:cubicBezTo>
                  <a:cubicBezTo>
                    <a:pt x="4589384" y="1656780"/>
                    <a:pt x="4336826" y="1660709"/>
                    <a:pt x="3973783" y="1648804"/>
                  </a:cubicBezTo>
                  <a:close/>
                  <a:moveTo>
                    <a:pt x="4493569" y="1510058"/>
                  </a:moveTo>
                  <a:cubicBezTo>
                    <a:pt x="4426972" y="1501408"/>
                    <a:pt x="4390935" y="1495264"/>
                    <a:pt x="4208076" y="1461389"/>
                  </a:cubicBezTo>
                  <a:cubicBezTo>
                    <a:pt x="4060346" y="1434022"/>
                    <a:pt x="3939712" y="1421523"/>
                    <a:pt x="3815989" y="1420766"/>
                  </a:cubicBezTo>
                  <a:cubicBezTo>
                    <a:pt x="3763237" y="1420444"/>
                    <a:pt x="3121392" y="1422425"/>
                    <a:pt x="2389668" y="1425175"/>
                  </a:cubicBezTo>
                  <a:cubicBezTo>
                    <a:pt x="1657944" y="1427926"/>
                    <a:pt x="1057873" y="1429161"/>
                    <a:pt x="1056176" y="1427926"/>
                  </a:cubicBezTo>
                  <a:cubicBezTo>
                    <a:pt x="1054481" y="1426690"/>
                    <a:pt x="1057966" y="1422113"/>
                    <a:pt x="1063923" y="1417756"/>
                  </a:cubicBezTo>
                  <a:cubicBezTo>
                    <a:pt x="1081913" y="1404606"/>
                    <a:pt x="1319575" y="1402161"/>
                    <a:pt x="2686689" y="1401069"/>
                  </a:cubicBezTo>
                  <a:cubicBezTo>
                    <a:pt x="3645669" y="1400291"/>
                    <a:pt x="3988767" y="1401916"/>
                    <a:pt x="4032567" y="1407360"/>
                  </a:cubicBezTo>
                  <a:cubicBezTo>
                    <a:pt x="4116208" y="1417771"/>
                    <a:pt x="4151970" y="1423819"/>
                    <a:pt x="4270803" y="1447641"/>
                  </a:cubicBezTo>
                  <a:cubicBezTo>
                    <a:pt x="4421397" y="1477831"/>
                    <a:pt x="4454661" y="1482727"/>
                    <a:pt x="4563387" y="1490706"/>
                  </a:cubicBezTo>
                  <a:cubicBezTo>
                    <a:pt x="4647606" y="1496887"/>
                    <a:pt x="4660773" y="1499271"/>
                    <a:pt x="4662571" y="1508661"/>
                  </a:cubicBezTo>
                  <a:cubicBezTo>
                    <a:pt x="4664429" y="1518350"/>
                    <a:pt x="4658916" y="1519415"/>
                    <a:pt x="4610046" y="1518794"/>
                  </a:cubicBezTo>
                  <a:cubicBezTo>
                    <a:pt x="4580017" y="1518421"/>
                    <a:pt x="4527603" y="1514479"/>
                    <a:pt x="4493569" y="1510058"/>
                  </a:cubicBezTo>
                  <a:close/>
                  <a:moveTo>
                    <a:pt x="5279438" y="1482190"/>
                  </a:moveTo>
                  <a:cubicBezTo>
                    <a:pt x="5086770" y="1472803"/>
                    <a:pt x="4941771" y="1451975"/>
                    <a:pt x="4526401" y="1374021"/>
                  </a:cubicBezTo>
                  <a:cubicBezTo>
                    <a:pt x="4210254" y="1314689"/>
                    <a:pt x="4029876" y="1290633"/>
                    <a:pt x="3806707" y="1278034"/>
                  </a:cubicBezTo>
                  <a:cubicBezTo>
                    <a:pt x="3685350" y="1271182"/>
                    <a:pt x="3123270" y="1272076"/>
                    <a:pt x="1761592" y="1281284"/>
                  </a:cubicBezTo>
                  <a:cubicBezTo>
                    <a:pt x="1147496" y="1285437"/>
                    <a:pt x="774615" y="1279829"/>
                    <a:pt x="774615" y="1266480"/>
                  </a:cubicBezTo>
                  <a:cubicBezTo>
                    <a:pt x="774615" y="1259149"/>
                    <a:pt x="900732" y="1257417"/>
                    <a:pt x="1609987" y="1255004"/>
                  </a:cubicBezTo>
                  <a:cubicBezTo>
                    <a:pt x="3234270" y="1249475"/>
                    <a:pt x="3800896" y="1250332"/>
                    <a:pt x="3896432" y="1258455"/>
                  </a:cubicBezTo>
                  <a:cubicBezTo>
                    <a:pt x="4116913" y="1277201"/>
                    <a:pt x="4272951" y="1299747"/>
                    <a:pt x="4530619" y="1350095"/>
                  </a:cubicBezTo>
                  <a:cubicBezTo>
                    <a:pt x="4788191" y="1400422"/>
                    <a:pt x="4927623" y="1422731"/>
                    <a:pt x="5124739" y="1445155"/>
                  </a:cubicBezTo>
                  <a:cubicBezTo>
                    <a:pt x="5246876" y="1459049"/>
                    <a:pt x="5457077" y="1464140"/>
                    <a:pt x="5641433" y="1457670"/>
                  </a:cubicBezTo>
                  <a:cubicBezTo>
                    <a:pt x="5946101" y="1446977"/>
                    <a:pt x="6110720" y="1431701"/>
                    <a:pt x="6476805" y="1380153"/>
                  </a:cubicBezTo>
                  <a:cubicBezTo>
                    <a:pt x="6607835" y="1361704"/>
                    <a:pt x="6826424" y="1332672"/>
                    <a:pt x="6962559" y="1315640"/>
                  </a:cubicBezTo>
                  <a:cubicBezTo>
                    <a:pt x="7300078" y="1273410"/>
                    <a:pt x="7355537" y="1264749"/>
                    <a:pt x="7652514" y="1207896"/>
                  </a:cubicBezTo>
                  <a:cubicBezTo>
                    <a:pt x="7732493" y="1192586"/>
                    <a:pt x="7820207" y="1176977"/>
                    <a:pt x="7847434" y="1173210"/>
                  </a:cubicBezTo>
                  <a:cubicBezTo>
                    <a:pt x="7914927" y="1163873"/>
                    <a:pt x="8174187" y="1144545"/>
                    <a:pt x="8356070" y="1135292"/>
                  </a:cubicBezTo>
                  <a:cubicBezTo>
                    <a:pt x="8481922" y="1128887"/>
                    <a:pt x="8507433" y="1129024"/>
                    <a:pt x="8516009" y="1136138"/>
                  </a:cubicBezTo>
                  <a:cubicBezTo>
                    <a:pt x="8525430" y="1143954"/>
                    <a:pt x="8525334" y="1144952"/>
                    <a:pt x="8514790" y="1149103"/>
                  </a:cubicBezTo>
                  <a:cubicBezTo>
                    <a:pt x="8508503" y="1151576"/>
                    <a:pt x="8485262" y="1153803"/>
                    <a:pt x="8463140" y="1154049"/>
                  </a:cubicBezTo>
                  <a:cubicBezTo>
                    <a:pt x="8382388" y="1154963"/>
                    <a:pt x="7935255" y="1185726"/>
                    <a:pt x="7867566" y="1195039"/>
                  </a:cubicBezTo>
                  <a:cubicBezTo>
                    <a:pt x="7829269" y="1200307"/>
                    <a:pt x="7735283" y="1216954"/>
                    <a:pt x="7658708" y="1232026"/>
                  </a:cubicBezTo>
                  <a:cubicBezTo>
                    <a:pt x="7412110" y="1280569"/>
                    <a:pt x="7277453" y="1301199"/>
                    <a:pt x="6894497" y="1349111"/>
                  </a:cubicBezTo>
                  <a:cubicBezTo>
                    <a:pt x="6771975" y="1364438"/>
                    <a:pt x="6595069" y="1388016"/>
                    <a:pt x="6501372" y="1401503"/>
                  </a:cubicBezTo>
                  <a:cubicBezTo>
                    <a:pt x="6035985" y="1468495"/>
                    <a:pt x="5595413" y="1497585"/>
                    <a:pt x="5279443" y="1482188"/>
                  </a:cubicBezTo>
                  <a:close/>
                  <a:moveTo>
                    <a:pt x="7324553" y="1420866"/>
                  </a:moveTo>
                  <a:cubicBezTo>
                    <a:pt x="7324553" y="1417666"/>
                    <a:pt x="7327223" y="1413395"/>
                    <a:pt x="7330485" y="1411380"/>
                  </a:cubicBezTo>
                  <a:cubicBezTo>
                    <a:pt x="7333748" y="1409369"/>
                    <a:pt x="7404058" y="1399511"/>
                    <a:pt x="7486731" y="1389485"/>
                  </a:cubicBezTo>
                  <a:cubicBezTo>
                    <a:pt x="7569403" y="1379461"/>
                    <a:pt x="7702482" y="1361675"/>
                    <a:pt x="7782461" y="1349965"/>
                  </a:cubicBezTo>
                  <a:cubicBezTo>
                    <a:pt x="7862440" y="1338255"/>
                    <a:pt x="7961292" y="1325647"/>
                    <a:pt x="8002133" y="1321950"/>
                  </a:cubicBezTo>
                  <a:cubicBezTo>
                    <a:pt x="8113434" y="1311870"/>
                    <a:pt x="8378801" y="1302903"/>
                    <a:pt x="8384980" y="1309013"/>
                  </a:cubicBezTo>
                  <a:cubicBezTo>
                    <a:pt x="8393591" y="1317527"/>
                    <a:pt x="8347468" y="1327444"/>
                    <a:pt x="8283684" y="1330790"/>
                  </a:cubicBezTo>
                  <a:cubicBezTo>
                    <a:pt x="8251352" y="1332496"/>
                    <a:pt x="8167815" y="1336902"/>
                    <a:pt x="8098046" y="1340600"/>
                  </a:cubicBezTo>
                  <a:cubicBezTo>
                    <a:pt x="8021517" y="1344658"/>
                    <a:pt x="7914732" y="1355564"/>
                    <a:pt x="7828870" y="1368087"/>
                  </a:cubicBezTo>
                  <a:cubicBezTo>
                    <a:pt x="7480692" y="1418875"/>
                    <a:pt x="7324553" y="1435215"/>
                    <a:pt x="7324553" y="1420867"/>
                  </a:cubicBezTo>
                  <a:close/>
                  <a:moveTo>
                    <a:pt x="5328941" y="1385699"/>
                  </a:moveTo>
                  <a:cubicBezTo>
                    <a:pt x="5151679" y="1366674"/>
                    <a:pt x="4855910" y="1316034"/>
                    <a:pt x="4773580" y="1290609"/>
                  </a:cubicBezTo>
                  <a:cubicBezTo>
                    <a:pt x="4702413" y="1268632"/>
                    <a:pt x="4670203" y="1223879"/>
                    <a:pt x="4699456" y="1187620"/>
                  </a:cubicBezTo>
                  <a:cubicBezTo>
                    <a:pt x="4733392" y="1145556"/>
                    <a:pt x="4837404" y="1128021"/>
                    <a:pt x="5115457" y="1117497"/>
                  </a:cubicBezTo>
                  <a:cubicBezTo>
                    <a:pt x="5212454" y="1113825"/>
                    <a:pt x="5373958" y="1104050"/>
                    <a:pt x="5474358" y="1095772"/>
                  </a:cubicBezTo>
                  <a:cubicBezTo>
                    <a:pt x="5765598" y="1071762"/>
                    <a:pt x="5918222" y="1066576"/>
                    <a:pt x="6118329" y="1073890"/>
                  </a:cubicBezTo>
                  <a:cubicBezTo>
                    <a:pt x="6314125" y="1081047"/>
                    <a:pt x="6397871" y="1087968"/>
                    <a:pt x="6498462" y="1105310"/>
                  </a:cubicBezTo>
                  <a:cubicBezTo>
                    <a:pt x="6589075" y="1120930"/>
                    <a:pt x="6611514" y="1127874"/>
                    <a:pt x="6619484" y="1142764"/>
                  </a:cubicBezTo>
                  <a:cubicBezTo>
                    <a:pt x="6638635" y="1178540"/>
                    <a:pt x="6554852" y="1209324"/>
                    <a:pt x="6337576" y="1246344"/>
                  </a:cubicBezTo>
                  <a:cubicBezTo>
                    <a:pt x="6237184" y="1263450"/>
                    <a:pt x="6188106" y="1270096"/>
                    <a:pt x="6080776" y="1281119"/>
                  </a:cubicBezTo>
                  <a:cubicBezTo>
                    <a:pt x="5872068" y="1302554"/>
                    <a:pt x="5466824" y="1315054"/>
                    <a:pt x="5339793" y="1303975"/>
                  </a:cubicBezTo>
                  <a:cubicBezTo>
                    <a:pt x="5266806" y="1297609"/>
                    <a:pt x="5216104" y="1283501"/>
                    <a:pt x="5205695" y="1266661"/>
                  </a:cubicBezTo>
                  <a:cubicBezTo>
                    <a:pt x="5197697" y="1253724"/>
                    <a:pt x="5214536" y="1235870"/>
                    <a:pt x="5243798" y="1226267"/>
                  </a:cubicBezTo>
                  <a:cubicBezTo>
                    <a:pt x="5297741" y="1208566"/>
                    <a:pt x="5360703" y="1198273"/>
                    <a:pt x="5587047" y="1170155"/>
                  </a:cubicBezTo>
                  <a:cubicBezTo>
                    <a:pt x="5931748" y="1127336"/>
                    <a:pt x="6092636" y="1118668"/>
                    <a:pt x="6136468" y="1140561"/>
                  </a:cubicBezTo>
                  <a:cubicBezTo>
                    <a:pt x="6203671" y="1174125"/>
                    <a:pt x="6126107" y="1224200"/>
                    <a:pt x="5975581" y="1244424"/>
                  </a:cubicBezTo>
                  <a:cubicBezTo>
                    <a:pt x="5900538" y="1254507"/>
                    <a:pt x="5697490" y="1263485"/>
                    <a:pt x="5681679" y="1257417"/>
                  </a:cubicBezTo>
                  <a:cubicBezTo>
                    <a:pt x="5672975" y="1254077"/>
                    <a:pt x="5672405" y="1251594"/>
                    <a:pt x="5678622" y="1244105"/>
                  </a:cubicBezTo>
                  <a:cubicBezTo>
                    <a:pt x="5684439" y="1237098"/>
                    <a:pt x="5700782" y="1234901"/>
                    <a:pt x="5747049" y="1234901"/>
                  </a:cubicBezTo>
                  <a:cubicBezTo>
                    <a:pt x="5866166" y="1234901"/>
                    <a:pt x="6049714" y="1213985"/>
                    <a:pt x="6083524" y="1196560"/>
                  </a:cubicBezTo>
                  <a:cubicBezTo>
                    <a:pt x="6186531" y="1143471"/>
                    <a:pt x="6044113" y="1139795"/>
                    <a:pt x="5656903" y="1185550"/>
                  </a:cubicBezTo>
                  <a:cubicBezTo>
                    <a:pt x="5434758" y="1211800"/>
                    <a:pt x="5366315" y="1221717"/>
                    <a:pt x="5310378" y="1235754"/>
                  </a:cubicBezTo>
                  <a:cubicBezTo>
                    <a:pt x="5255056" y="1249635"/>
                    <a:pt x="5244925" y="1255652"/>
                    <a:pt x="5261757" y="1264631"/>
                  </a:cubicBezTo>
                  <a:cubicBezTo>
                    <a:pt x="5320869" y="1296158"/>
                    <a:pt x="5737940" y="1290441"/>
                    <a:pt x="6105529" y="1253063"/>
                  </a:cubicBezTo>
                  <a:cubicBezTo>
                    <a:pt x="6334357" y="1229795"/>
                    <a:pt x="6565563" y="1182120"/>
                    <a:pt x="6574127" y="1156433"/>
                  </a:cubicBezTo>
                  <a:cubicBezTo>
                    <a:pt x="6578808" y="1142398"/>
                    <a:pt x="6550723" y="1135670"/>
                    <a:pt x="6422944" y="1120230"/>
                  </a:cubicBezTo>
                  <a:cubicBezTo>
                    <a:pt x="6137093" y="1085691"/>
                    <a:pt x="5857770" y="1086582"/>
                    <a:pt x="5431043" y="1123392"/>
                  </a:cubicBezTo>
                  <a:cubicBezTo>
                    <a:pt x="5354467" y="1129997"/>
                    <a:pt x="5212454" y="1138364"/>
                    <a:pt x="5115458" y="1141984"/>
                  </a:cubicBezTo>
                  <a:cubicBezTo>
                    <a:pt x="4820933" y="1152971"/>
                    <a:pt x="4731806" y="1170796"/>
                    <a:pt x="4731806" y="1218714"/>
                  </a:cubicBezTo>
                  <a:cubicBezTo>
                    <a:pt x="4731806" y="1259223"/>
                    <a:pt x="4793798" y="1278600"/>
                    <a:pt x="5078331" y="1327029"/>
                  </a:cubicBezTo>
                  <a:cubicBezTo>
                    <a:pt x="5158310" y="1340641"/>
                    <a:pt x="5266908" y="1355100"/>
                    <a:pt x="5319660" y="1359157"/>
                  </a:cubicBezTo>
                  <a:cubicBezTo>
                    <a:pt x="5420019" y="1366874"/>
                    <a:pt x="5628467" y="1363656"/>
                    <a:pt x="5731158" y="1352801"/>
                  </a:cubicBezTo>
                  <a:cubicBezTo>
                    <a:pt x="5761789" y="1349564"/>
                    <a:pt x="5843934" y="1342484"/>
                    <a:pt x="5913703" y="1337069"/>
                  </a:cubicBezTo>
                  <a:cubicBezTo>
                    <a:pt x="6171797" y="1317034"/>
                    <a:pt x="6488885" y="1276521"/>
                    <a:pt x="6931233" y="1207067"/>
                  </a:cubicBezTo>
                  <a:cubicBezTo>
                    <a:pt x="7026314" y="1192137"/>
                    <a:pt x="7106371" y="1181320"/>
                    <a:pt x="7109136" y="1183029"/>
                  </a:cubicBezTo>
                  <a:cubicBezTo>
                    <a:pt x="7114012" y="1186041"/>
                    <a:pt x="7116414" y="1203966"/>
                    <a:pt x="7111941" y="1203966"/>
                  </a:cubicBezTo>
                  <a:cubicBezTo>
                    <a:pt x="7110722" y="1203966"/>
                    <a:pt x="7019524" y="1217946"/>
                    <a:pt x="6909286" y="1235033"/>
                  </a:cubicBezTo>
                  <a:cubicBezTo>
                    <a:pt x="6412168" y="1312089"/>
                    <a:pt x="6276149" y="1329254"/>
                    <a:pt x="5901326" y="1362238"/>
                  </a:cubicBezTo>
                  <a:cubicBezTo>
                    <a:pt x="5664847" y="1383047"/>
                    <a:pt x="5403904" y="1393742"/>
                    <a:pt x="5328941" y="1385698"/>
                  </a:cubicBezTo>
                  <a:close/>
                  <a:moveTo>
                    <a:pt x="722017" y="1129943"/>
                  </a:moveTo>
                  <a:cubicBezTo>
                    <a:pt x="722017" y="1126661"/>
                    <a:pt x="726890" y="1121465"/>
                    <a:pt x="732846" y="1118398"/>
                  </a:cubicBezTo>
                  <a:cubicBezTo>
                    <a:pt x="738802" y="1115331"/>
                    <a:pt x="850881" y="1110923"/>
                    <a:pt x="981911" y="1108600"/>
                  </a:cubicBezTo>
                  <a:cubicBezTo>
                    <a:pt x="1112941" y="1106285"/>
                    <a:pt x="1306280" y="1101807"/>
                    <a:pt x="1411553" y="1098661"/>
                  </a:cubicBezTo>
                  <a:cubicBezTo>
                    <a:pt x="1661016" y="1091204"/>
                    <a:pt x="2743625" y="1091496"/>
                    <a:pt x="3017744" y="1099101"/>
                  </a:cubicBezTo>
                  <a:cubicBezTo>
                    <a:pt x="3135160" y="1102356"/>
                    <a:pt x="3447048" y="1106809"/>
                    <a:pt x="3710826" y="1108998"/>
                  </a:cubicBezTo>
                  <a:cubicBezTo>
                    <a:pt x="4272309" y="1113658"/>
                    <a:pt x="4293857" y="1112497"/>
                    <a:pt x="4818436" y="1049241"/>
                  </a:cubicBezTo>
                  <a:cubicBezTo>
                    <a:pt x="5103228" y="1014901"/>
                    <a:pt x="5157835" y="1012184"/>
                    <a:pt x="5563325" y="1012184"/>
                  </a:cubicBezTo>
                  <a:cubicBezTo>
                    <a:pt x="5929019" y="1012184"/>
                    <a:pt x="6123582" y="1018382"/>
                    <a:pt x="6721229" y="1049077"/>
                  </a:cubicBezTo>
                  <a:cubicBezTo>
                    <a:pt x="7136148" y="1070386"/>
                    <a:pt x="7237338" y="1074737"/>
                    <a:pt x="7425618" y="1079363"/>
                  </a:cubicBezTo>
                  <a:cubicBezTo>
                    <a:pt x="7629209" y="1084361"/>
                    <a:pt x="7808353" y="1079684"/>
                    <a:pt x="7975782" y="1065008"/>
                  </a:cubicBezTo>
                  <a:cubicBezTo>
                    <a:pt x="8036162" y="1059716"/>
                    <a:pt x="8158599" y="1052679"/>
                    <a:pt x="8247864" y="1049373"/>
                  </a:cubicBezTo>
                  <a:cubicBezTo>
                    <a:pt x="8404984" y="1043554"/>
                    <a:pt x="8432675" y="1045490"/>
                    <a:pt x="8416416" y="1061156"/>
                  </a:cubicBezTo>
                  <a:cubicBezTo>
                    <a:pt x="8413181" y="1064270"/>
                    <a:pt x="8337094" y="1069897"/>
                    <a:pt x="8247329" y="1073656"/>
                  </a:cubicBezTo>
                  <a:cubicBezTo>
                    <a:pt x="8157565" y="1077416"/>
                    <a:pt x="8012766" y="1086264"/>
                    <a:pt x="7925556" y="1093317"/>
                  </a:cubicBezTo>
                  <a:cubicBezTo>
                    <a:pt x="7680852" y="1113103"/>
                    <a:pt x="7284026" y="1106601"/>
                    <a:pt x="6764544" y="1074290"/>
                  </a:cubicBezTo>
                  <a:cubicBezTo>
                    <a:pt x="6710090" y="1070902"/>
                    <a:pt x="6593138" y="1065253"/>
                    <a:pt x="6504650" y="1061734"/>
                  </a:cubicBezTo>
                  <a:cubicBezTo>
                    <a:pt x="6416163" y="1058213"/>
                    <a:pt x="6253849" y="1050975"/>
                    <a:pt x="6143952" y="1045652"/>
                  </a:cubicBezTo>
                  <a:cubicBezTo>
                    <a:pt x="5989817" y="1038183"/>
                    <a:pt x="5846947" y="1036567"/>
                    <a:pt x="5518970" y="1038585"/>
                  </a:cubicBezTo>
                  <a:cubicBezTo>
                    <a:pt x="5052742" y="1041452"/>
                    <a:pt x="5097181" y="1038822"/>
                    <a:pt x="4682301" y="1088986"/>
                  </a:cubicBezTo>
                  <a:cubicBezTo>
                    <a:pt x="4302285" y="1134976"/>
                    <a:pt x="4344680" y="1132881"/>
                    <a:pt x="3806707" y="1132280"/>
                  </a:cubicBezTo>
                  <a:cubicBezTo>
                    <a:pt x="3537841" y="1131975"/>
                    <a:pt x="3216223" y="1128503"/>
                    <a:pt x="3091999" y="1124556"/>
                  </a:cubicBezTo>
                  <a:cubicBezTo>
                    <a:pt x="2766742" y="1114220"/>
                    <a:pt x="1631659" y="1115519"/>
                    <a:pt x="1257274" y="1126660"/>
                  </a:cubicBezTo>
                  <a:cubicBezTo>
                    <a:pt x="899530" y="1137302"/>
                    <a:pt x="722017" y="1138394"/>
                    <a:pt x="722017" y="1129957"/>
                  </a:cubicBezTo>
                  <a:close/>
                  <a:moveTo>
                    <a:pt x="1944136" y="1032930"/>
                  </a:moveTo>
                  <a:cubicBezTo>
                    <a:pt x="1828902" y="1030059"/>
                    <a:pt x="1606791" y="1019839"/>
                    <a:pt x="1278932" y="1002317"/>
                  </a:cubicBezTo>
                  <a:cubicBezTo>
                    <a:pt x="1049068" y="990032"/>
                    <a:pt x="976731" y="984275"/>
                    <a:pt x="969903" y="977721"/>
                  </a:cubicBezTo>
                  <a:cubicBezTo>
                    <a:pt x="965002" y="973017"/>
                    <a:pt x="962804" y="967351"/>
                    <a:pt x="965021" y="965134"/>
                  </a:cubicBezTo>
                  <a:cubicBezTo>
                    <a:pt x="968515" y="961640"/>
                    <a:pt x="1216717" y="973870"/>
                    <a:pt x="1699713" y="1001331"/>
                  </a:cubicBezTo>
                  <a:cubicBezTo>
                    <a:pt x="1877873" y="1011460"/>
                    <a:pt x="2990832" y="1008665"/>
                    <a:pt x="3587035" y="996593"/>
                  </a:cubicBezTo>
                  <a:cubicBezTo>
                    <a:pt x="4089764" y="986411"/>
                    <a:pt x="4137226" y="983198"/>
                    <a:pt x="4540295" y="932061"/>
                  </a:cubicBezTo>
                  <a:cubicBezTo>
                    <a:pt x="4844448" y="893475"/>
                    <a:pt x="4886119" y="890538"/>
                    <a:pt x="5267062" y="880845"/>
                  </a:cubicBezTo>
                  <a:cubicBezTo>
                    <a:pt x="5805854" y="867141"/>
                    <a:pt x="5981666" y="871442"/>
                    <a:pt x="6721229" y="916427"/>
                  </a:cubicBezTo>
                  <a:cubicBezTo>
                    <a:pt x="7288180" y="950915"/>
                    <a:pt x="7429681" y="957195"/>
                    <a:pt x="7776273" y="963265"/>
                  </a:cubicBezTo>
                  <a:cubicBezTo>
                    <a:pt x="8201874" y="970720"/>
                    <a:pt x="8240369" y="973334"/>
                    <a:pt x="8240369" y="994776"/>
                  </a:cubicBezTo>
                  <a:cubicBezTo>
                    <a:pt x="8240369" y="999245"/>
                    <a:pt x="8223792" y="1000166"/>
                    <a:pt x="8189319" y="997615"/>
                  </a:cubicBezTo>
                  <a:cubicBezTo>
                    <a:pt x="8161241" y="995534"/>
                    <a:pt x="7987901" y="991098"/>
                    <a:pt x="7804119" y="987750"/>
                  </a:cubicBezTo>
                  <a:cubicBezTo>
                    <a:pt x="7469003" y="981644"/>
                    <a:pt x="7262334" y="973270"/>
                    <a:pt x="6882115" y="950396"/>
                  </a:cubicBezTo>
                  <a:cubicBezTo>
                    <a:pt x="6769804" y="943639"/>
                    <a:pt x="6579061" y="932599"/>
                    <a:pt x="6458241" y="925865"/>
                  </a:cubicBezTo>
                  <a:cubicBezTo>
                    <a:pt x="6337421" y="919128"/>
                    <a:pt x="6178701" y="910236"/>
                    <a:pt x="6105528" y="906104"/>
                  </a:cubicBezTo>
                  <a:cubicBezTo>
                    <a:pt x="5928439" y="896098"/>
                    <a:pt x="5640162" y="895978"/>
                    <a:pt x="5248499" y="905748"/>
                  </a:cubicBezTo>
                  <a:cubicBezTo>
                    <a:pt x="4892654" y="914625"/>
                    <a:pt x="4826938" y="919425"/>
                    <a:pt x="4512133" y="959548"/>
                  </a:cubicBezTo>
                  <a:cubicBezTo>
                    <a:pt x="4113821" y="1010310"/>
                    <a:pt x="4043672" y="1014507"/>
                    <a:pt x="3432337" y="1024152"/>
                  </a:cubicBezTo>
                  <a:cubicBezTo>
                    <a:pt x="3033986" y="1030437"/>
                    <a:pt x="2071870" y="1036109"/>
                    <a:pt x="1944136" y="1032930"/>
                  </a:cubicBezTo>
                  <a:close/>
                  <a:moveTo>
                    <a:pt x="634122" y="888695"/>
                  </a:moveTo>
                  <a:cubicBezTo>
                    <a:pt x="583554" y="886544"/>
                    <a:pt x="552759" y="882590"/>
                    <a:pt x="547800" y="877617"/>
                  </a:cubicBezTo>
                  <a:cubicBezTo>
                    <a:pt x="543561" y="873363"/>
                    <a:pt x="541345" y="869752"/>
                    <a:pt x="542877" y="869595"/>
                  </a:cubicBezTo>
                  <a:cubicBezTo>
                    <a:pt x="544401" y="869358"/>
                    <a:pt x="921579" y="867987"/>
                    <a:pt x="1381034" y="866379"/>
                  </a:cubicBezTo>
                  <a:cubicBezTo>
                    <a:pt x="2274731" y="863247"/>
                    <a:pt x="2537633" y="858374"/>
                    <a:pt x="2859952" y="838958"/>
                  </a:cubicBezTo>
                  <a:cubicBezTo>
                    <a:pt x="2972264" y="832190"/>
                    <a:pt x="3160222" y="823876"/>
                    <a:pt x="3277639" y="820478"/>
                  </a:cubicBezTo>
                  <a:cubicBezTo>
                    <a:pt x="3495619" y="814171"/>
                    <a:pt x="5237791" y="809447"/>
                    <a:pt x="5969394" y="813176"/>
                  </a:cubicBezTo>
                  <a:cubicBezTo>
                    <a:pt x="6314153" y="814929"/>
                    <a:pt x="6421851" y="813176"/>
                    <a:pt x="6690290" y="801408"/>
                  </a:cubicBezTo>
                  <a:cubicBezTo>
                    <a:pt x="6965292" y="789351"/>
                    <a:pt x="7088110" y="787496"/>
                    <a:pt x="7645371" y="786969"/>
                  </a:cubicBezTo>
                  <a:cubicBezTo>
                    <a:pt x="7997093" y="786648"/>
                    <a:pt x="8286071" y="788307"/>
                    <a:pt x="8287543" y="790692"/>
                  </a:cubicBezTo>
                  <a:cubicBezTo>
                    <a:pt x="8289016" y="793075"/>
                    <a:pt x="8283876" y="798483"/>
                    <a:pt x="8276124" y="802713"/>
                  </a:cubicBezTo>
                  <a:cubicBezTo>
                    <a:pt x="8265181" y="808683"/>
                    <a:pt x="8120117" y="810615"/>
                    <a:pt x="7627763" y="811344"/>
                  </a:cubicBezTo>
                  <a:cubicBezTo>
                    <a:pt x="7090275" y="812140"/>
                    <a:pt x="6944876" y="814332"/>
                    <a:pt x="6674820" y="825703"/>
                  </a:cubicBezTo>
                  <a:cubicBezTo>
                    <a:pt x="6418638" y="836488"/>
                    <a:pt x="6284543" y="838800"/>
                    <a:pt x="5991052" y="837488"/>
                  </a:cubicBezTo>
                  <a:cubicBezTo>
                    <a:pt x="5225643" y="834069"/>
                    <a:pt x="3505531" y="838944"/>
                    <a:pt x="3274545" y="845176"/>
                  </a:cubicBezTo>
                  <a:cubicBezTo>
                    <a:pt x="3141814" y="848763"/>
                    <a:pt x="2946893" y="857186"/>
                    <a:pt x="2841389" y="863894"/>
                  </a:cubicBezTo>
                  <a:cubicBezTo>
                    <a:pt x="2735885" y="870601"/>
                    <a:pt x="2542356" y="878741"/>
                    <a:pt x="2411327" y="881976"/>
                  </a:cubicBezTo>
                  <a:cubicBezTo>
                    <a:pt x="2143144" y="888605"/>
                    <a:pt x="755269" y="893852"/>
                    <a:pt x="634123" y="888696"/>
                  </a:cubicBezTo>
                  <a:close/>
                  <a:moveTo>
                    <a:pt x="2457736" y="454903"/>
                  </a:moveTo>
                  <a:cubicBezTo>
                    <a:pt x="2139108" y="442697"/>
                    <a:pt x="1959311" y="418466"/>
                    <a:pt x="1862202" y="374639"/>
                  </a:cubicBezTo>
                  <a:cubicBezTo>
                    <a:pt x="1818989" y="355137"/>
                    <a:pt x="1804884" y="336239"/>
                    <a:pt x="1816854" y="313881"/>
                  </a:cubicBezTo>
                  <a:cubicBezTo>
                    <a:pt x="1838185" y="274029"/>
                    <a:pt x="1986736" y="234847"/>
                    <a:pt x="2175298" y="219334"/>
                  </a:cubicBezTo>
                  <a:cubicBezTo>
                    <a:pt x="2327783" y="206791"/>
                    <a:pt x="2845492" y="222407"/>
                    <a:pt x="3223042" y="250936"/>
                  </a:cubicBezTo>
                  <a:cubicBezTo>
                    <a:pt x="3387525" y="263366"/>
                    <a:pt x="3410679" y="268754"/>
                    <a:pt x="3410679" y="294602"/>
                  </a:cubicBezTo>
                  <a:cubicBezTo>
                    <a:pt x="3410679" y="307600"/>
                    <a:pt x="3405886" y="311535"/>
                    <a:pt x="3379739" y="320002"/>
                  </a:cubicBezTo>
                  <a:cubicBezTo>
                    <a:pt x="3343104" y="331861"/>
                    <a:pt x="3157761" y="347573"/>
                    <a:pt x="2940395" y="357242"/>
                  </a:cubicBezTo>
                  <a:cubicBezTo>
                    <a:pt x="2772956" y="364691"/>
                    <a:pt x="2475725" y="360309"/>
                    <a:pt x="2429981" y="349720"/>
                  </a:cubicBezTo>
                  <a:cubicBezTo>
                    <a:pt x="2372859" y="336496"/>
                    <a:pt x="2368637" y="307537"/>
                    <a:pt x="2422026" y="295153"/>
                  </a:cubicBezTo>
                  <a:cubicBezTo>
                    <a:pt x="2502101" y="276580"/>
                    <a:pt x="2699448" y="263869"/>
                    <a:pt x="2728961" y="275385"/>
                  </a:cubicBezTo>
                  <a:cubicBezTo>
                    <a:pt x="2766558" y="290054"/>
                    <a:pt x="2743271" y="296070"/>
                    <a:pt x="2643112" y="297559"/>
                  </a:cubicBezTo>
                  <a:cubicBezTo>
                    <a:pt x="2556692" y="298846"/>
                    <a:pt x="2463606" y="308239"/>
                    <a:pt x="2455336" y="316509"/>
                  </a:cubicBezTo>
                  <a:cubicBezTo>
                    <a:pt x="2431542" y="340298"/>
                    <a:pt x="2799399" y="343560"/>
                    <a:pt x="3140806" y="322589"/>
                  </a:cubicBezTo>
                  <a:cubicBezTo>
                    <a:pt x="3317696" y="311724"/>
                    <a:pt x="3358081" y="306507"/>
                    <a:pt x="3358081" y="294518"/>
                  </a:cubicBezTo>
                  <a:cubicBezTo>
                    <a:pt x="3358081" y="284768"/>
                    <a:pt x="3338210" y="282583"/>
                    <a:pt x="3107470" y="266968"/>
                  </a:cubicBezTo>
                  <a:cubicBezTo>
                    <a:pt x="2673656" y="237611"/>
                    <a:pt x="2221383" y="231915"/>
                    <a:pt x="2072390" y="253928"/>
                  </a:cubicBezTo>
                  <a:cubicBezTo>
                    <a:pt x="1893934" y="280296"/>
                    <a:pt x="1817456" y="321754"/>
                    <a:pt x="1884340" y="355870"/>
                  </a:cubicBezTo>
                  <a:cubicBezTo>
                    <a:pt x="1980730" y="405035"/>
                    <a:pt x="2277491" y="433338"/>
                    <a:pt x="2699066" y="433571"/>
                  </a:cubicBezTo>
                  <a:cubicBezTo>
                    <a:pt x="2980272" y="433808"/>
                    <a:pt x="3104111" y="427715"/>
                    <a:pt x="3336424" y="402615"/>
                  </a:cubicBezTo>
                  <a:cubicBezTo>
                    <a:pt x="3617083" y="372292"/>
                    <a:pt x="3928686" y="314739"/>
                    <a:pt x="4139046" y="254370"/>
                  </a:cubicBezTo>
                  <a:cubicBezTo>
                    <a:pt x="4189461" y="239902"/>
                    <a:pt x="4216671" y="234967"/>
                    <a:pt x="4228523" y="238135"/>
                  </a:cubicBezTo>
                  <a:cubicBezTo>
                    <a:pt x="4250603" y="244039"/>
                    <a:pt x="4244605" y="247357"/>
                    <a:pt x="4170671" y="270146"/>
                  </a:cubicBezTo>
                  <a:cubicBezTo>
                    <a:pt x="4038951" y="310748"/>
                    <a:pt x="3878180" y="346342"/>
                    <a:pt x="3658197" y="383609"/>
                  </a:cubicBezTo>
                  <a:cubicBezTo>
                    <a:pt x="3270803" y="449235"/>
                    <a:pt x="2893967" y="471615"/>
                    <a:pt x="2457736" y="454904"/>
                  </a:cubicBezTo>
                  <a:close/>
                  <a:moveTo>
                    <a:pt x="1590753" y="220277"/>
                  </a:moveTo>
                  <a:cubicBezTo>
                    <a:pt x="1590753" y="174341"/>
                    <a:pt x="1591735" y="155548"/>
                    <a:pt x="1592919" y="178517"/>
                  </a:cubicBezTo>
                  <a:cubicBezTo>
                    <a:pt x="1594104" y="201484"/>
                    <a:pt x="1594104" y="239070"/>
                    <a:pt x="1592919" y="262036"/>
                  </a:cubicBezTo>
                  <a:cubicBezTo>
                    <a:pt x="1591734" y="285005"/>
                    <a:pt x="1590753" y="266212"/>
                    <a:pt x="1590753" y="220277"/>
                  </a:cubicBezTo>
                  <a:close/>
                  <a:moveTo>
                    <a:pt x="7021344" y="154066"/>
                  </a:moveTo>
                  <a:cubicBezTo>
                    <a:pt x="6929375" y="152458"/>
                    <a:pt x="6691103" y="140453"/>
                    <a:pt x="6660228" y="135883"/>
                  </a:cubicBezTo>
                  <a:cubicBezTo>
                    <a:pt x="6638764" y="132706"/>
                    <a:pt x="6637312" y="131391"/>
                    <a:pt x="6645852" y="122851"/>
                  </a:cubicBezTo>
                  <a:cubicBezTo>
                    <a:pt x="6654293" y="114411"/>
                    <a:pt x="6670729" y="114218"/>
                    <a:pt x="6793485" y="121121"/>
                  </a:cubicBezTo>
                  <a:cubicBezTo>
                    <a:pt x="6966489" y="130834"/>
                    <a:pt x="7267723" y="131147"/>
                    <a:pt x="7442124" y="121798"/>
                  </a:cubicBezTo>
                  <a:cubicBezTo>
                    <a:pt x="7515296" y="117875"/>
                    <a:pt x="7581321" y="113348"/>
                    <a:pt x="7588847" y="111738"/>
                  </a:cubicBezTo>
                  <a:cubicBezTo>
                    <a:pt x="7601496" y="109033"/>
                    <a:pt x="7602686" y="104726"/>
                    <a:pt x="7604592" y="54736"/>
                  </a:cubicBezTo>
                  <a:cubicBezTo>
                    <a:pt x="7606360" y="8354"/>
                    <a:pt x="7606836" y="11610"/>
                    <a:pt x="7607926" y="77630"/>
                  </a:cubicBezTo>
                  <a:cubicBezTo>
                    <a:pt x="7608959" y="139922"/>
                    <a:pt x="7607723" y="152824"/>
                    <a:pt x="7601464" y="145291"/>
                  </a:cubicBezTo>
                  <a:cubicBezTo>
                    <a:pt x="7595026" y="137541"/>
                    <a:pt x="7582837" y="136720"/>
                    <a:pt x="7528756" y="140390"/>
                  </a:cubicBezTo>
                  <a:cubicBezTo>
                    <a:pt x="7493020" y="142816"/>
                    <a:pt x="7388599" y="146584"/>
                    <a:pt x="7296708" y="148764"/>
                  </a:cubicBezTo>
                  <a:cubicBezTo>
                    <a:pt x="7204817" y="150939"/>
                    <a:pt x="7121280" y="153314"/>
                    <a:pt x="7111070" y="154030"/>
                  </a:cubicBezTo>
                  <a:cubicBezTo>
                    <a:pt x="7100859" y="154758"/>
                    <a:pt x="7060483" y="154775"/>
                    <a:pt x="7021344" y="154030"/>
                  </a:cubicBezTo>
                  <a:close/>
                  <a:moveTo>
                    <a:pt x="10404" y="145250"/>
                  </a:moveTo>
                  <a:cubicBezTo>
                    <a:pt x="-4822" y="138165"/>
                    <a:pt x="-4674" y="137980"/>
                    <a:pt x="19685" y="133530"/>
                  </a:cubicBezTo>
                  <a:cubicBezTo>
                    <a:pt x="33299" y="131045"/>
                    <a:pt x="214296" y="127147"/>
                    <a:pt x="421901" y="124867"/>
                  </a:cubicBezTo>
                  <a:cubicBezTo>
                    <a:pt x="809512" y="120609"/>
                    <a:pt x="1178228" y="112244"/>
                    <a:pt x="1297535" y="104998"/>
                  </a:cubicBezTo>
                  <a:cubicBezTo>
                    <a:pt x="1351914" y="101696"/>
                    <a:pt x="1365522" y="98977"/>
                    <a:pt x="1367661" y="90988"/>
                  </a:cubicBezTo>
                  <a:cubicBezTo>
                    <a:pt x="1369117" y="85537"/>
                    <a:pt x="1370610" y="92207"/>
                    <a:pt x="1370973" y="105821"/>
                  </a:cubicBezTo>
                  <a:lnTo>
                    <a:pt x="1371633" y="130569"/>
                  </a:lnTo>
                  <a:lnTo>
                    <a:pt x="1283515" y="131974"/>
                  </a:lnTo>
                  <a:cubicBezTo>
                    <a:pt x="1235050" y="132753"/>
                    <a:pt x="1092368" y="136152"/>
                    <a:pt x="966443" y="139552"/>
                  </a:cubicBezTo>
                  <a:cubicBezTo>
                    <a:pt x="571655" y="150206"/>
                    <a:pt x="28011" y="153450"/>
                    <a:pt x="10406" y="145255"/>
                  </a:cubicBezTo>
                  <a:close/>
                  <a:moveTo>
                    <a:pt x="1589306" y="115103"/>
                  </a:moveTo>
                  <a:cubicBezTo>
                    <a:pt x="1589306" y="106597"/>
                    <a:pt x="1590712" y="103116"/>
                    <a:pt x="1592428" y="107370"/>
                  </a:cubicBezTo>
                  <a:cubicBezTo>
                    <a:pt x="1594145" y="111624"/>
                    <a:pt x="1594145" y="118583"/>
                    <a:pt x="1592428" y="122836"/>
                  </a:cubicBezTo>
                  <a:cubicBezTo>
                    <a:pt x="1590712" y="127090"/>
                    <a:pt x="1589306" y="123615"/>
                    <a:pt x="1589306" y="115104"/>
                  </a:cubicBezTo>
                  <a:close/>
                  <a:moveTo>
                    <a:pt x="7822715" y="88867"/>
                  </a:moveTo>
                  <a:cubicBezTo>
                    <a:pt x="7820484" y="67568"/>
                    <a:pt x="7819744" y="34829"/>
                    <a:pt x="7821073" y="16116"/>
                  </a:cubicBezTo>
                  <a:cubicBezTo>
                    <a:pt x="7822919" y="-9879"/>
                    <a:pt x="7823759" y="-5216"/>
                    <a:pt x="7824632" y="35856"/>
                  </a:cubicBezTo>
                  <a:cubicBezTo>
                    <a:pt x="7825258" y="65430"/>
                    <a:pt x="7827971" y="90981"/>
                    <a:pt x="7830652" y="92639"/>
                  </a:cubicBezTo>
                  <a:cubicBezTo>
                    <a:pt x="7833334" y="94298"/>
                    <a:pt x="7889722" y="91775"/>
                    <a:pt x="7955958" y="87022"/>
                  </a:cubicBezTo>
                  <a:cubicBezTo>
                    <a:pt x="8022194" y="82278"/>
                    <a:pt x="8190555" y="74127"/>
                    <a:pt x="8330094" y="68912"/>
                  </a:cubicBezTo>
                  <a:cubicBezTo>
                    <a:pt x="8469632" y="63699"/>
                    <a:pt x="8640883" y="55295"/>
                    <a:pt x="8710652" y="50236"/>
                  </a:cubicBezTo>
                  <a:cubicBezTo>
                    <a:pt x="8868128" y="38822"/>
                    <a:pt x="8865351" y="38826"/>
                    <a:pt x="8865351" y="49999"/>
                  </a:cubicBezTo>
                  <a:cubicBezTo>
                    <a:pt x="8865351" y="55039"/>
                    <a:pt x="8859085" y="60592"/>
                    <a:pt x="8851427" y="62341"/>
                  </a:cubicBezTo>
                  <a:cubicBezTo>
                    <a:pt x="8824130" y="68570"/>
                    <a:pt x="8568583" y="84396"/>
                    <a:pt x="8398160" y="90412"/>
                  </a:cubicBezTo>
                  <a:cubicBezTo>
                    <a:pt x="8108085" y="100650"/>
                    <a:pt x="7845299" y="116119"/>
                    <a:pt x="7833068" y="123677"/>
                  </a:cubicBezTo>
                  <a:cubicBezTo>
                    <a:pt x="7829196" y="126068"/>
                    <a:pt x="7825212" y="112664"/>
                    <a:pt x="7822715" y="88843"/>
                  </a:cubicBezTo>
                  <a:close/>
                </a:path>
              </a:pathLst>
            </a:custGeom>
            <a:solidFill>
              <a:srgbClr val="CAAA7D"/>
            </a:solidFill>
            <a:ln w="169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8A6C881-93F9-6E24-DDD5-4853961AF5FE}"/>
                </a:ext>
              </a:extLst>
            </p:cNvPr>
            <p:cNvSpPr/>
            <p:nvPr/>
          </p:nvSpPr>
          <p:spPr>
            <a:xfrm>
              <a:off x="3002129" y="11363746"/>
              <a:ext cx="9181484" cy="8504300"/>
            </a:xfrm>
            <a:custGeom>
              <a:avLst/>
              <a:gdLst>
                <a:gd name="connsiteX0" fmla="*/ 3461992 w 9181484"/>
                <a:gd name="connsiteY0" fmla="*/ 8496464 h 8504300"/>
                <a:gd name="connsiteX1" fmla="*/ 2082080 w 9181484"/>
                <a:gd name="connsiteY1" fmla="*/ 8456518 h 8504300"/>
                <a:gd name="connsiteX2" fmla="*/ 1324057 w 9181484"/>
                <a:gd name="connsiteY2" fmla="*/ 8450495 h 8504300"/>
                <a:gd name="connsiteX3" fmla="*/ 1033224 w 9181484"/>
                <a:gd name="connsiteY3" fmla="*/ 8440901 h 8504300"/>
                <a:gd name="connsiteX4" fmla="*/ 270407 w 9181484"/>
                <a:gd name="connsiteY4" fmla="*/ 8337097 h 8504300"/>
                <a:gd name="connsiteX5" fmla="*/ 135524 w 9181484"/>
                <a:gd name="connsiteY5" fmla="*/ 8263928 h 8504300"/>
                <a:gd name="connsiteX6" fmla="*/ 117400 w 9181484"/>
                <a:gd name="connsiteY6" fmla="*/ 8187596 h 8504300"/>
                <a:gd name="connsiteX7" fmla="*/ 145184 w 9181484"/>
                <a:gd name="connsiteY7" fmla="*/ 8194149 h 8504300"/>
                <a:gd name="connsiteX8" fmla="*/ 1392125 w 9181484"/>
                <a:gd name="connsiteY8" fmla="*/ 8289507 h 8504300"/>
                <a:gd name="connsiteX9" fmla="*/ 7431558 w 9181484"/>
                <a:gd name="connsiteY9" fmla="*/ 8289507 h 8504300"/>
                <a:gd name="connsiteX10" fmla="*/ 8684967 w 9181484"/>
                <a:gd name="connsiteY10" fmla="*/ 8234049 h 8504300"/>
                <a:gd name="connsiteX11" fmla="*/ 8997107 w 9181484"/>
                <a:gd name="connsiteY11" fmla="*/ 7955456 h 8504300"/>
                <a:gd name="connsiteX12" fmla="*/ 8956121 w 9181484"/>
                <a:gd name="connsiteY12" fmla="*/ 7843932 h 8504300"/>
                <a:gd name="connsiteX13" fmla="*/ 8625830 w 9181484"/>
                <a:gd name="connsiteY13" fmla="*/ 7592317 h 8504300"/>
                <a:gd name="connsiteX14" fmla="*/ 8517467 w 9181484"/>
                <a:gd name="connsiteY14" fmla="*/ 7495365 h 8504300"/>
                <a:gd name="connsiteX15" fmla="*/ 8518076 w 9181484"/>
                <a:gd name="connsiteY15" fmla="*/ 7422757 h 8504300"/>
                <a:gd name="connsiteX16" fmla="*/ 8490899 w 9181484"/>
                <a:gd name="connsiteY16" fmla="*/ 7314040 h 8504300"/>
                <a:gd name="connsiteX17" fmla="*/ 8084395 w 9181484"/>
                <a:gd name="connsiteY17" fmla="*/ 7203196 h 8504300"/>
                <a:gd name="connsiteX18" fmla="*/ 7951354 w 9181484"/>
                <a:gd name="connsiteY18" fmla="*/ 7174765 h 8504300"/>
                <a:gd name="connsiteX19" fmla="*/ 7947471 w 9181484"/>
                <a:gd name="connsiteY19" fmla="*/ 7160357 h 8504300"/>
                <a:gd name="connsiteX20" fmla="*/ 8169723 w 9181484"/>
                <a:gd name="connsiteY20" fmla="*/ 7085947 h 8504300"/>
                <a:gd name="connsiteX21" fmla="*/ 8588149 w 9181484"/>
                <a:gd name="connsiteY21" fmla="*/ 6932512 h 8504300"/>
                <a:gd name="connsiteX22" fmla="*/ 8395978 w 9181484"/>
                <a:gd name="connsiteY22" fmla="*/ 6729894 h 8504300"/>
                <a:gd name="connsiteX23" fmla="*/ 8256161 w 9181484"/>
                <a:gd name="connsiteY23" fmla="*/ 6646531 h 8504300"/>
                <a:gd name="connsiteX24" fmla="*/ 8229813 w 9181484"/>
                <a:gd name="connsiteY24" fmla="*/ 6590509 h 8504300"/>
                <a:gd name="connsiteX25" fmla="*/ 8247387 w 9181484"/>
                <a:gd name="connsiteY25" fmla="*/ 6532019 h 8504300"/>
                <a:gd name="connsiteX26" fmla="*/ 8736402 w 9181484"/>
                <a:gd name="connsiteY26" fmla="*/ 6229187 h 8504300"/>
                <a:gd name="connsiteX27" fmla="*/ 9034245 w 9181484"/>
                <a:gd name="connsiteY27" fmla="*/ 6039741 h 8504300"/>
                <a:gd name="connsiteX28" fmla="*/ 8780489 w 9181484"/>
                <a:gd name="connsiteY28" fmla="*/ 5924136 h 8504300"/>
                <a:gd name="connsiteX29" fmla="*/ 8605730 w 9181484"/>
                <a:gd name="connsiteY29" fmla="*/ 5885711 h 8504300"/>
                <a:gd name="connsiteX30" fmla="*/ 8582525 w 9181484"/>
                <a:gd name="connsiteY30" fmla="*/ 5876274 h 8504300"/>
                <a:gd name="connsiteX31" fmla="*/ 8749600 w 9181484"/>
                <a:gd name="connsiteY31" fmla="*/ 5824196 h 8504300"/>
                <a:gd name="connsiteX32" fmla="*/ 8854911 w 9181484"/>
                <a:gd name="connsiteY32" fmla="*/ 5795645 h 8504300"/>
                <a:gd name="connsiteX33" fmla="*/ 8895249 w 9181484"/>
                <a:gd name="connsiteY33" fmla="*/ 5783143 h 8504300"/>
                <a:gd name="connsiteX34" fmla="*/ 8931509 w 9181484"/>
                <a:gd name="connsiteY34" fmla="*/ 5804973 h 8504300"/>
                <a:gd name="connsiteX35" fmla="*/ 9027580 w 9181484"/>
                <a:gd name="connsiteY35" fmla="*/ 5845381 h 8504300"/>
                <a:gd name="connsiteX36" fmla="*/ 9150871 w 9181484"/>
                <a:gd name="connsiteY36" fmla="*/ 5926258 h 8504300"/>
                <a:gd name="connsiteX37" fmla="*/ 9133164 w 9181484"/>
                <a:gd name="connsiteY37" fmla="*/ 6151229 h 8504300"/>
                <a:gd name="connsiteX38" fmla="*/ 8966178 w 9181484"/>
                <a:gd name="connsiteY38" fmla="*/ 6266713 h 8504300"/>
                <a:gd name="connsiteX39" fmla="*/ 8771258 w 9181484"/>
                <a:gd name="connsiteY39" fmla="*/ 6389985 h 8504300"/>
                <a:gd name="connsiteX40" fmla="*/ 8559320 w 9181484"/>
                <a:gd name="connsiteY40" fmla="*/ 6534896 h 8504300"/>
                <a:gd name="connsiteX41" fmla="*/ 8471142 w 9181484"/>
                <a:gd name="connsiteY41" fmla="*/ 6603976 h 8504300"/>
                <a:gd name="connsiteX42" fmla="*/ 8517157 w 9181484"/>
                <a:gd name="connsiteY42" fmla="*/ 6634647 h 8504300"/>
                <a:gd name="connsiteX43" fmla="*/ 8674712 w 9181484"/>
                <a:gd name="connsiteY43" fmla="*/ 6895825 h 8504300"/>
                <a:gd name="connsiteX44" fmla="*/ 8533100 w 9181484"/>
                <a:gd name="connsiteY44" fmla="*/ 7088820 h 8504300"/>
                <a:gd name="connsiteX45" fmla="*/ 8528381 w 9181484"/>
                <a:gd name="connsiteY45" fmla="*/ 7146115 h 8504300"/>
                <a:gd name="connsiteX46" fmla="*/ 8675964 w 9181484"/>
                <a:gd name="connsiteY46" fmla="*/ 7333403 h 8504300"/>
                <a:gd name="connsiteX47" fmla="*/ 8692052 w 9181484"/>
                <a:gd name="connsiteY47" fmla="*/ 7383232 h 8504300"/>
                <a:gd name="connsiteX48" fmla="*/ 8765689 w 9181484"/>
                <a:gd name="connsiteY48" fmla="*/ 7427895 h 8504300"/>
                <a:gd name="connsiteX49" fmla="*/ 8865886 w 9181484"/>
                <a:gd name="connsiteY49" fmla="*/ 7502135 h 8504300"/>
                <a:gd name="connsiteX50" fmla="*/ 9089324 w 9181484"/>
                <a:gd name="connsiteY50" fmla="*/ 7885197 h 8504300"/>
                <a:gd name="connsiteX51" fmla="*/ 9108354 w 9181484"/>
                <a:gd name="connsiteY51" fmla="*/ 7990565 h 8504300"/>
                <a:gd name="connsiteX52" fmla="*/ 9048915 w 9181484"/>
                <a:gd name="connsiteY52" fmla="*/ 8152564 h 8504300"/>
                <a:gd name="connsiteX53" fmla="*/ 8879599 w 9181484"/>
                <a:gd name="connsiteY53" fmla="*/ 8294883 h 8504300"/>
                <a:gd name="connsiteX54" fmla="*/ 8285504 w 9181484"/>
                <a:gd name="connsiteY54" fmla="*/ 8425414 h 8504300"/>
                <a:gd name="connsiteX55" fmla="*/ 8016329 w 9181484"/>
                <a:gd name="connsiteY55" fmla="*/ 8437983 h 8504300"/>
                <a:gd name="connsiteX56" fmla="*/ 7796657 w 9181484"/>
                <a:gd name="connsiteY56" fmla="*/ 8453748 h 8504300"/>
                <a:gd name="connsiteX57" fmla="*/ 7339060 w 9181484"/>
                <a:gd name="connsiteY57" fmla="*/ 8491091 h 8504300"/>
                <a:gd name="connsiteX58" fmla="*/ 5940274 w 9181484"/>
                <a:gd name="connsiteY58" fmla="*/ 8474367 h 8504300"/>
                <a:gd name="connsiteX59" fmla="*/ 5180960 w 9181484"/>
                <a:gd name="connsiteY59" fmla="*/ 8474079 h 8504300"/>
                <a:gd name="connsiteX60" fmla="*/ 4803496 w 9181484"/>
                <a:gd name="connsiteY60" fmla="*/ 8474772 h 8504300"/>
                <a:gd name="connsiteX61" fmla="*/ 3957038 w 9181484"/>
                <a:gd name="connsiteY61" fmla="*/ 8490651 h 8504300"/>
                <a:gd name="connsiteX62" fmla="*/ 3462003 w 9181484"/>
                <a:gd name="connsiteY62" fmla="*/ 8496371 h 8504300"/>
                <a:gd name="connsiteX63" fmla="*/ 1282820 w 9181484"/>
                <a:gd name="connsiteY63" fmla="*/ 6289190 h 8504300"/>
                <a:gd name="connsiteX64" fmla="*/ 1173561 w 9181484"/>
                <a:gd name="connsiteY64" fmla="*/ 6223718 h 8504300"/>
                <a:gd name="connsiteX65" fmla="*/ 1125603 w 9181484"/>
                <a:gd name="connsiteY65" fmla="*/ 6131693 h 8504300"/>
                <a:gd name="connsiteX66" fmla="*/ 1125417 w 9181484"/>
                <a:gd name="connsiteY66" fmla="*/ 6050965 h 8504300"/>
                <a:gd name="connsiteX67" fmla="*/ 1236366 w 9181484"/>
                <a:gd name="connsiteY67" fmla="*/ 5919629 h 8504300"/>
                <a:gd name="connsiteX68" fmla="*/ 1274460 w 9181484"/>
                <a:gd name="connsiteY68" fmla="*/ 5950496 h 8504300"/>
                <a:gd name="connsiteX69" fmla="*/ 1248963 w 9181484"/>
                <a:gd name="connsiteY69" fmla="*/ 5993458 h 8504300"/>
                <a:gd name="connsiteX70" fmla="*/ 1211937 w 9181484"/>
                <a:gd name="connsiteY70" fmla="*/ 6152160 h 8504300"/>
                <a:gd name="connsiteX71" fmla="*/ 1279107 w 9181484"/>
                <a:gd name="connsiteY71" fmla="*/ 6213818 h 8504300"/>
                <a:gd name="connsiteX72" fmla="*/ 1407246 w 9181484"/>
                <a:gd name="connsiteY72" fmla="*/ 6220655 h 8504300"/>
                <a:gd name="connsiteX73" fmla="*/ 1497296 w 9181484"/>
                <a:gd name="connsiteY73" fmla="*/ 6056220 h 8504300"/>
                <a:gd name="connsiteX74" fmla="*/ 1488731 w 9181484"/>
                <a:gd name="connsiteY74" fmla="*/ 5932531 h 8504300"/>
                <a:gd name="connsiteX75" fmla="*/ 1514584 w 9181484"/>
                <a:gd name="connsiteY75" fmla="*/ 5944359 h 8504300"/>
                <a:gd name="connsiteX76" fmla="*/ 1583573 w 9181484"/>
                <a:gd name="connsiteY76" fmla="*/ 6014906 h 8504300"/>
                <a:gd name="connsiteX77" fmla="*/ 1555543 w 9181484"/>
                <a:gd name="connsiteY77" fmla="*/ 6188867 h 8504300"/>
                <a:gd name="connsiteX78" fmla="*/ 1282821 w 9181484"/>
                <a:gd name="connsiteY78" fmla="*/ 6289189 h 8504300"/>
                <a:gd name="connsiteX79" fmla="*/ 7568434 w 9181484"/>
                <a:gd name="connsiteY79" fmla="*/ 6250660 h 8504300"/>
                <a:gd name="connsiteX80" fmla="*/ 7389151 w 9181484"/>
                <a:gd name="connsiteY80" fmla="*/ 6130505 h 8504300"/>
                <a:gd name="connsiteX81" fmla="*/ 7391494 w 9181484"/>
                <a:gd name="connsiteY81" fmla="*/ 5944903 h 8504300"/>
                <a:gd name="connsiteX82" fmla="*/ 7462498 w 9181484"/>
                <a:gd name="connsiteY82" fmla="*/ 5877369 h 8504300"/>
                <a:gd name="connsiteX83" fmla="*/ 7505814 w 9181484"/>
                <a:gd name="connsiteY83" fmla="*/ 5899159 h 8504300"/>
                <a:gd name="connsiteX84" fmla="*/ 7490172 w 9181484"/>
                <a:gd name="connsiteY84" fmla="*/ 5946145 h 8504300"/>
                <a:gd name="connsiteX85" fmla="*/ 7450123 w 9181484"/>
                <a:gd name="connsiteY85" fmla="*/ 6048917 h 8504300"/>
                <a:gd name="connsiteX86" fmla="*/ 7464204 w 9181484"/>
                <a:gd name="connsiteY86" fmla="*/ 6112446 h 8504300"/>
                <a:gd name="connsiteX87" fmla="*/ 7631143 w 9181484"/>
                <a:gd name="connsiteY87" fmla="*/ 6179532 h 8504300"/>
                <a:gd name="connsiteX88" fmla="*/ 7737176 w 9181484"/>
                <a:gd name="connsiteY88" fmla="*/ 6081429 h 8504300"/>
                <a:gd name="connsiteX89" fmla="*/ 7734070 w 9181484"/>
                <a:gd name="connsiteY89" fmla="*/ 5985634 h 8504300"/>
                <a:gd name="connsiteX90" fmla="*/ 7722392 w 9181484"/>
                <a:gd name="connsiteY90" fmla="*/ 5923821 h 8504300"/>
                <a:gd name="connsiteX91" fmla="*/ 7725692 w 9181484"/>
                <a:gd name="connsiteY91" fmla="*/ 5876849 h 8504300"/>
                <a:gd name="connsiteX92" fmla="*/ 7807774 w 9181484"/>
                <a:gd name="connsiteY92" fmla="*/ 5928958 h 8504300"/>
                <a:gd name="connsiteX93" fmla="*/ 7841477 w 9181484"/>
                <a:gd name="connsiteY93" fmla="*/ 6016050 h 8504300"/>
                <a:gd name="connsiteX94" fmla="*/ 7810604 w 9181484"/>
                <a:gd name="connsiteY94" fmla="*/ 6123200 h 8504300"/>
                <a:gd name="connsiteX95" fmla="*/ 7651015 w 9181484"/>
                <a:gd name="connsiteY95" fmla="*/ 6250943 h 8504300"/>
                <a:gd name="connsiteX96" fmla="*/ 7568436 w 9181484"/>
                <a:gd name="connsiteY96" fmla="*/ 6250656 h 8504300"/>
                <a:gd name="connsiteX97" fmla="*/ 1562293 w 9181484"/>
                <a:gd name="connsiteY97" fmla="*/ 5662583 h 8504300"/>
                <a:gd name="connsiteX98" fmla="*/ 1478756 w 9181484"/>
                <a:gd name="connsiteY98" fmla="*/ 5576303 h 8504300"/>
                <a:gd name="connsiteX99" fmla="*/ 1478756 w 9181484"/>
                <a:gd name="connsiteY99" fmla="*/ 5498713 h 8504300"/>
                <a:gd name="connsiteX100" fmla="*/ 1535994 w 9181484"/>
                <a:gd name="connsiteY100" fmla="*/ 5502219 h 8504300"/>
                <a:gd name="connsiteX101" fmla="*/ 3517683 w 9181484"/>
                <a:gd name="connsiteY101" fmla="*/ 5521507 h 8504300"/>
                <a:gd name="connsiteX102" fmla="*/ 7460950 w 9181484"/>
                <a:gd name="connsiteY102" fmla="*/ 5496200 h 8504300"/>
                <a:gd name="connsiteX103" fmla="*/ 7499625 w 9181484"/>
                <a:gd name="connsiteY103" fmla="*/ 5492928 h 8504300"/>
                <a:gd name="connsiteX104" fmla="*/ 7499625 w 9181484"/>
                <a:gd name="connsiteY104" fmla="*/ 5529941 h 8504300"/>
                <a:gd name="connsiteX105" fmla="*/ 7292329 w 9181484"/>
                <a:gd name="connsiteY105" fmla="*/ 5584421 h 8504300"/>
                <a:gd name="connsiteX106" fmla="*/ 6339385 w 9181484"/>
                <a:gd name="connsiteY106" fmla="*/ 5583575 h 8504300"/>
                <a:gd name="connsiteX107" fmla="*/ 5680370 w 9181484"/>
                <a:gd name="connsiteY107" fmla="*/ 5592263 h 8504300"/>
                <a:gd name="connsiteX108" fmla="*/ 4900688 w 9181484"/>
                <a:gd name="connsiteY108" fmla="*/ 5610803 h 8504300"/>
                <a:gd name="connsiteX109" fmla="*/ 4192169 w 9181484"/>
                <a:gd name="connsiteY109" fmla="*/ 5624565 h 8504300"/>
                <a:gd name="connsiteX110" fmla="*/ 3681663 w 9181484"/>
                <a:gd name="connsiteY110" fmla="*/ 5635546 h 8504300"/>
                <a:gd name="connsiteX111" fmla="*/ 2515236 w 9181484"/>
                <a:gd name="connsiteY111" fmla="*/ 5647591 h 8504300"/>
                <a:gd name="connsiteX112" fmla="*/ 1562293 w 9181484"/>
                <a:gd name="connsiteY112" fmla="*/ 5662569 h 8504300"/>
                <a:gd name="connsiteX113" fmla="*/ 1116761 w 9181484"/>
                <a:gd name="connsiteY113" fmla="*/ 5622821 h 8504300"/>
                <a:gd name="connsiteX114" fmla="*/ 566034 w 9181484"/>
                <a:gd name="connsiteY114" fmla="*/ 5592266 h 8504300"/>
                <a:gd name="connsiteX115" fmla="*/ 234979 w 9181484"/>
                <a:gd name="connsiteY115" fmla="*/ 5580158 h 8504300"/>
                <a:gd name="connsiteX116" fmla="*/ 43496 w 9181484"/>
                <a:gd name="connsiteY116" fmla="*/ 5482698 h 8504300"/>
                <a:gd name="connsiteX117" fmla="*/ 6025 w 9181484"/>
                <a:gd name="connsiteY117" fmla="*/ 5419868 h 8504300"/>
                <a:gd name="connsiteX118" fmla="*/ 12408 w 9181484"/>
                <a:gd name="connsiteY118" fmla="*/ 5381547 h 8504300"/>
                <a:gd name="connsiteX119" fmla="*/ 41801 w 9181484"/>
                <a:gd name="connsiteY119" fmla="*/ 5384729 h 8504300"/>
                <a:gd name="connsiteX120" fmla="*/ 337079 w 9181484"/>
                <a:gd name="connsiteY120" fmla="*/ 5449567 h 8504300"/>
                <a:gd name="connsiteX121" fmla="*/ 1086708 w 9181484"/>
                <a:gd name="connsiteY121" fmla="*/ 5491114 h 8504300"/>
                <a:gd name="connsiteX122" fmla="*/ 1262177 w 9181484"/>
                <a:gd name="connsiteY122" fmla="*/ 5495257 h 8504300"/>
                <a:gd name="connsiteX123" fmla="*/ 1262177 w 9181484"/>
                <a:gd name="connsiteY123" fmla="*/ 5565413 h 8504300"/>
                <a:gd name="connsiteX124" fmla="*/ 1262177 w 9181484"/>
                <a:gd name="connsiteY124" fmla="*/ 5635569 h 8504300"/>
                <a:gd name="connsiteX125" fmla="*/ 1242066 w 9181484"/>
                <a:gd name="connsiteY125" fmla="*/ 5634824 h 8504300"/>
                <a:gd name="connsiteX126" fmla="*/ 1116760 w 9181484"/>
                <a:gd name="connsiteY126" fmla="*/ 5622831 h 8504300"/>
                <a:gd name="connsiteX127" fmla="*/ 8072010 w 9181484"/>
                <a:gd name="connsiteY127" fmla="*/ 5550726 h 8504300"/>
                <a:gd name="connsiteX128" fmla="*/ 7800684 w 9181484"/>
                <a:gd name="connsiteY128" fmla="*/ 5546525 h 8504300"/>
                <a:gd name="connsiteX129" fmla="*/ 7718837 w 9181484"/>
                <a:gd name="connsiteY129" fmla="*/ 5548231 h 8504300"/>
                <a:gd name="connsiteX130" fmla="*/ 7713735 w 9181484"/>
                <a:gd name="connsiteY130" fmla="*/ 5516271 h 8504300"/>
                <a:gd name="connsiteX131" fmla="*/ 7710979 w 9181484"/>
                <a:gd name="connsiteY131" fmla="*/ 5488131 h 8504300"/>
                <a:gd name="connsiteX132" fmla="*/ 7814145 w 9181484"/>
                <a:gd name="connsiteY132" fmla="*/ 5487453 h 8504300"/>
                <a:gd name="connsiteX133" fmla="*/ 8582514 w 9181484"/>
                <a:gd name="connsiteY133" fmla="*/ 5449470 h 8504300"/>
                <a:gd name="connsiteX134" fmla="*/ 8906777 w 9181484"/>
                <a:gd name="connsiteY134" fmla="*/ 5262423 h 8504300"/>
                <a:gd name="connsiteX135" fmla="*/ 8922192 w 9181484"/>
                <a:gd name="connsiteY135" fmla="*/ 5106249 h 8504300"/>
                <a:gd name="connsiteX136" fmla="*/ 8570139 w 9181484"/>
                <a:gd name="connsiteY136" fmla="*/ 4806883 h 8504300"/>
                <a:gd name="connsiteX137" fmla="*/ 8454427 w 9181484"/>
                <a:gd name="connsiteY137" fmla="*/ 4711178 h 8504300"/>
                <a:gd name="connsiteX138" fmla="*/ 8456486 w 9181484"/>
                <a:gd name="connsiteY138" fmla="*/ 4592394 h 8504300"/>
                <a:gd name="connsiteX139" fmla="*/ 8413015 w 9181484"/>
                <a:gd name="connsiteY139" fmla="*/ 4512990 h 8504300"/>
                <a:gd name="connsiteX140" fmla="*/ 7991566 w 9181484"/>
                <a:gd name="connsiteY140" fmla="*/ 4407040 h 8504300"/>
                <a:gd name="connsiteX141" fmla="*/ 7877090 w 9181484"/>
                <a:gd name="connsiteY141" fmla="*/ 4374070 h 8504300"/>
                <a:gd name="connsiteX142" fmla="*/ 8168408 w 9181484"/>
                <a:gd name="connsiteY142" fmla="*/ 4277342 h 8504300"/>
                <a:gd name="connsiteX143" fmla="*/ 8506455 w 9181484"/>
                <a:gd name="connsiteY143" fmla="*/ 4159202 h 8504300"/>
                <a:gd name="connsiteX144" fmla="*/ 8530387 w 9181484"/>
                <a:gd name="connsiteY144" fmla="*/ 4080306 h 8504300"/>
                <a:gd name="connsiteX145" fmla="*/ 8318327 w 9181484"/>
                <a:gd name="connsiteY145" fmla="*/ 3931785 h 8504300"/>
                <a:gd name="connsiteX146" fmla="*/ 8194568 w 9181484"/>
                <a:gd name="connsiteY146" fmla="*/ 3857341 h 8504300"/>
                <a:gd name="connsiteX147" fmla="*/ 8164829 w 9181484"/>
                <a:gd name="connsiteY147" fmla="*/ 3797249 h 8504300"/>
                <a:gd name="connsiteX148" fmla="*/ 8185451 w 9181484"/>
                <a:gd name="connsiteY148" fmla="*/ 3734377 h 8504300"/>
                <a:gd name="connsiteX149" fmla="*/ 8660697 w 9181484"/>
                <a:gd name="connsiteY149" fmla="*/ 3443268 h 8504300"/>
                <a:gd name="connsiteX150" fmla="*/ 8969458 w 9181484"/>
                <a:gd name="connsiteY150" fmla="*/ 3253403 h 8504300"/>
                <a:gd name="connsiteX151" fmla="*/ 8907756 w 9181484"/>
                <a:gd name="connsiteY151" fmla="*/ 3185347 h 8504300"/>
                <a:gd name="connsiteX152" fmla="*/ 8559309 w 9181484"/>
                <a:gd name="connsiteY152" fmla="*/ 3098606 h 8504300"/>
                <a:gd name="connsiteX153" fmla="*/ 8671774 w 9181484"/>
                <a:gd name="connsiteY153" fmla="*/ 3036763 h 8504300"/>
                <a:gd name="connsiteX154" fmla="*/ 8852765 w 9181484"/>
                <a:gd name="connsiteY154" fmla="*/ 2970636 h 8504300"/>
                <a:gd name="connsiteX155" fmla="*/ 8868882 w 9181484"/>
                <a:gd name="connsiteY155" fmla="*/ 2955706 h 8504300"/>
                <a:gd name="connsiteX156" fmla="*/ 8903602 w 9181484"/>
                <a:gd name="connsiteY156" fmla="*/ 2989377 h 8504300"/>
                <a:gd name="connsiteX157" fmla="*/ 9020568 w 9181484"/>
                <a:gd name="connsiteY157" fmla="*/ 3073666 h 8504300"/>
                <a:gd name="connsiteX158" fmla="*/ 9113548 w 9181484"/>
                <a:gd name="connsiteY158" fmla="*/ 3169940 h 8504300"/>
                <a:gd name="connsiteX159" fmla="*/ 9115815 w 9181484"/>
                <a:gd name="connsiteY159" fmla="*/ 3320458 h 8504300"/>
                <a:gd name="connsiteX160" fmla="*/ 9017366 w 9181484"/>
                <a:gd name="connsiteY160" fmla="*/ 3421138 h 8504300"/>
                <a:gd name="connsiteX161" fmla="*/ 8656772 w 9181484"/>
                <a:gd name="connsiteY161" fmla="*/ 3587404 h 8504300"/>
                <a:gd name="connsiteX162" fmla="*/ 8403066 w 9181484"/>
                <a:gd name="connsiteY162" fmla="*/ 3732884 h 8504300"/>
                <a:gd name="connsiteX163" fmla="*/ 8466493 w 9181484"/>
                <a:gd name="connsiteY163" fmla="*/ 3776324 h 8504300"/>
                <a:gd name="connsiteX164" fmla="*/ 8681519 w 9181484"/>
                <a:gd name="connsiteY164" fmla="*/ 4044091 h 8504300"/>
                <a:gd name="connsiteX165" fmla="*/ 8437101 w 9181484"/>
                <a:gd name="connsiteY165" fmla="*/ 4283901 h 8504300"/>
                <a:gd name="connsiteX166" fmla="*/ 8385049 w 9181484"/>
                <a:gd name="connsiteY166" fmla="*/ 4302944 h 8504300"/>
                <a:gd name="connsiteX167" fmla="*/ 8449048 w 9181484"/>
                <a:gd name="connsiteY167" fmla="*/ 4335942 h 8504300"/>
                <a:gd name="connsiteX168" fmla="*/ 8625928 w 9181484"/>
                <a:gd name="connsiteY168" fmla="*/ 4576734 h 8504300"/>
                <a:gd name="connsiteX169" fmla="*/ 8630568 w 9181484"/>
                <a:gd name="connsiteY169" fmla="*/ 4630553 h 8504300"/>
                <a:gd name="connsiteX170" fmla="*/ 8683041 w 9181484"/>
                <a:gd name="connsiteY170" fmla="*/ 4659619 h 8504300"/>
                <a:gd name="connsiteX171" fmla="*/ 9015600 w 9181484"/>
                <a:gd name="connsiteY171" fmla="*/ 5071128 h 8504300"/>
                <a:gd name="connsiteX172" fmla="*/ 8937634 w 9181484"/>
                <a:gd name="connsiteY172" fmla="*/ 5364663 h 8504300"/>
                <a:gd name="connsiteX173" fmla="*/ 8838712 w 9181484"/>
                <a:gd name="connsiteY173" fmla="*/ 5468534 h 8504300"/>
                <a:gd name="connsiteX174" fmla="*/ 8722592 w 9181484"/>
                <a:gd name="connsiteY174" fmla="*/ 5518471 h 8504300"/>
                <a:gd name="connsiteX175" fmla="*/ 8072012 w 9181484"/>
                <a:gd name="connsiteY175" fmla="*/ 5550718 h 8504300"/>
                <a:gd name="connsiteX176" fmla="*/ 1466380 w 9181484"/>
                <a:gd name="connsiteY176" fmla="*/ 5136945 h 8504300"/>
                <a:gd name="connsiteX177" fmla="*/ 1459919 w 9181484"/>
                <a:gd name="connsiteY177" fmla="*/ 5088900 h 8504300"/>
                <a:gd name="connsiteX178" fmla="*/ 1453458 w 9181484"/>
                <a:gd name="connsiteY178" fmla="*/ 5042462 h 8504300"/>
                <a:gd name="connsiteX179" fmla="*/ 1473919 w 9181484"/>
                <a:gd name="connsiteY179" fmla="*/ 5015663 h 8504300"/>
                <a:gd name="connsiteX180" fmla="*/ 1506876 w 9181484"/>
                <a:gd name="connsiteY180" fmla="*/ 4913851 h 8504300"/>
                <a:gd name="connsiteX181" fmla="*/ 1402677 w 9181484"/>
                <a:gd name="connsiteY181" fmla="*/ 4820250 h 8504300"/>
                <a:gd name="connsiteX182" fmla="*/ 1300721 w 9181484"/>
                <a:gd name="connsiteY182" fmla="*/ 4815981 h 8504300"/>
                <a:gd name="connsiteX183" fmla="*/ 1206621 w 9181484"/>
                <a:gd name="connsiteY183" fmla="*/ 4940705 h 8504300"/>
                <a:gd name="connsiteX184" fmla="*/ 1236539 w 9181484"/>
                <a:gd name="connsiteY184" fmla="*/ 5026176 h 8504300"/>
                <a:gd name="connsiteX185" fmla="*/ 1251117 w 9181484"/>
                <a:gd name="connsiteY185" fmla="*/ 5086118 h 8504300"/>
                <a:gd name="connsiteX186" fmla="*/ 1248778 w 9181484"/>
                <a:gd name="connsiteY186" fmla="*/ 5127502 h 8504300"/>
                <a:gd name="connsiteX187" fmla="*/ 1219896 w 9181484"/>
                <a:gd name="connsiteY187" fmla="*/ 5106679 h 8504300"/>
                <a:gd name="connsiteX188" fmla="*/ 1138894 w 9181484"/>
                <a:gd name="connsiteY188" fmla="*/ 5006264 h 8504300"/>
                <a:gd name="connsiteX189" fmla="*/ 1136747 w 9181484"/>
                <a:gd name="connsiteY189" fmla="*/ 4870493 h 8504300"/>
                <a:gd name="connsiteX190" fmla="*/ 1176316 w 9181484"/>
                <a:gd name="connsiteY190" fmla="*/ 4803333 h 8504300"/>
                <a:gd name="connsiteX191" fmla="*/ 1348808 w 9181484"/>
                <a:gd name="connsiteY191" fmla="*/ 4754327 h 8504300"/>
                <a:gd name="connsiteX192" fmla="*/ 1544623 w 9181484"/>
                <a:gd name="connsiteY192" fmla="*/ 4806061 h 8504300"/>
                <a:gd name="connsiteX193" fmla="*/ 1588742 w 9181484"/>
                <a:gd name="connsiteY193" fmla="*/ 4858804 h 8504300"/>
                <a:gd name="connsiteX194" fmla="*/ 1563452 w 9181484"/>
                <a:gd name="connsiteY194" fmla="*/ 5032039 h 8504300"/>
                <a:gd name="connsiteX195" fmla="*/ 1510381 w 9181484"/>
                <a:gd name="connsiteY195" fmla="*/ 5097508 h 8504300"/>
                <a:gd name="connsiteX196" fmla="*/ 1466379 w 9181484"/>
                <a:gd name="connsiteY196" fmla="*/ 5136946 h 8504300"/>
                <a:gd name="connsiteX197" fmla="*/ 7452320 w 9181484"/>
                <a:gd name="connsiteY197" fmla="*/ 4977013 h 8504300"/>
                <a:gd name="connsiteX198" fmla="*/ 7362814 w 9181484"/>
                <a:gd name="connsiteY198" fmla="*/ 4895274 h 8504300"/>
                <a:gd name="connsiteX199" fmla="*/ 7340778 w 9181484"/>
                <a:gd name="connsiteY199" fmla="*/ 4810321 h 8504300"/>
                <a:gd name="connsiteX200" fmla="*/ 7350834 w 9181484"/>
                <a:gd name="connsiteY200" fmla="*/ 4721950 h 8504300"/>
                <a:gd name="connsiteX201" fmla="*/ 7438880 w 9181484"/>
                <a:gd name="connsiteY201" fmla="*/ 4629653 h 8504300"/>
                <a:gd name="connsiteX202" fmla="*/ 7554490 w 9181484"/>
                <a:gd name="connsiteY202" fmla="*/ 4607082 h 8504300"/>
                <a:gd name="connsiteX203" fmla="*/ 7682169 w 9181484"/>
                <a:gd name="connsiteY203" fmla="*/ 4627514 h 8504300"/>
                <a:gd name="connsiteX204" fmla="*/ 7773442 w 9181484"/>
                <a:gd name="connsiteY204" fmla="*/ 4683750 h 8504300"/>
                <a:gd name="connsiteX205" fmla="*/ 7809022 w 9181484"/>
                <a:gd name="connsiteY205" fmla="*/ 4753159 h 8504300"/>
                <a:gd name="connsiteX206" fmla="*/ 7726971 w 9181484"/>
                <a:gd name="connsiteY206" fmla="*/ 4952677 h 8504300"/>
                <a:gd name="connsiteX207" fmla="*/ 7700733 w 9181484"/>
                <a:gd name="connsiteY207" fmla="*/ 4976401 h 8504300"/>
                <a:gd name="connsiteX208" fmla="*/ 7698947 w 9181484"/>
                <a:gd name="connsiteY208" fmla="*/ 4918671 h 8504300"/>
                <a:gd name="connsiteX209" fmla="*/ 7709776 w 9181484"/>
                <a:gd name="connsiteY209" fmla="*/ 4834885 h 8504300"/>
                <a:gd name="connsiteX210" fmla="*/ 7710555 w 9181484"/>
                <a:gd name="connsiteY210" fmla="*/ 4753241 h 8504300"/>
                <a:gd name="connsiteX211" fmla="*/ 7489729 w 9181484"/>
                <a:gd name="connsiteY211" fmla="*/ 4685251 h 8504300"/>
                <a:gd name="connsiteX212" fmla="*/ 7419183 w 9181484"/>
                <a:gd name="connsiteY212" fmla="*/ 4804356 h 8504300"/>
                <a:gd name="connsiteX213" fmla="*/ 7474238 w 9181484"/>
                <a:gd name="connsiteY213" fmla="*/ 4906668 h 8504300"/>
                <a:gd name="connsiteX214" fmla="*/ 7483115 w 9181484"/>
                <a:gd name="connsiteY214" fmla="*/ 4947296 h 8504300"/>
                <a:gd name="connsiteX215" fmla="*/ 7452321 w 9181484"/>
                <a:gd name="connsiteY215" fmla="*/ 4977013 h 8504300"/>
                <a:gd name="connsiteX216" fmla="*/ 1243614 w 9181484"/>
                <a:gd name="connsiteY216" fmla="*/ 3533665 h 8504300"/>
                <a:gd name="connsiteX217" fmla="*/ 1093022 w 9181484"/>
                <a:gd name="connsiteY217" fmla="*/ 3458791 h 8504300"/>
                <a:gd name="connsiteX218" fmla="*/ 1033339 w 9181484"/>
                <a:gd name="connsiteY218" fmla="*/ 3340926 h 8504300"/>
                <a:gd name="connsiteX219" fmla="*/ 1039288 w 9181484"/>
                <a:gd name="connsiteY219" fmla="*/ 3261934 h 8504300"/>
                <a:gd name="connsiteX220" fmla="*/ 1149062 w 9181484"/>
                <a:gd name="connsiteY220" fmla="*/ 3145240 h 8504300"/>
                <a:gd name="connsiteX221" fmla="*/ 1180187 w 9181484"/>
                <a:gd name="connsiteY221" fmla="*/ 3136197 h 8504300"/>
                <a:gd name="connsiteX222" fmla="*/ 1181728 w 9181484"/>
                <a:gd name="connsiteY222" fmla="*/ 3168613 h 8504300"/>
                <a:gd name="connsiteX223" fmla="*/ 1160056 w 9181484"/>
                <a:gd name="connsiteY223" fmla="*/ 3218381 h 8504300"/>
                <a:gd name="connsiteX224" fmla="*/ 1113661 w 9181484"/>
                <a:gd name="connsiteY224" fmla="*/ 3321687 h 8504300"/>
                <a:gd name="connsiteX225" fmla="*/ 1151855 w 9181484"/>
                <a:gd name="connsiteY225" fmla="*/ 3416500 h 8504300"/>
                <a:gd name="connsiteX226" fmla="*/ 1331310 w 9181484"/>
                <a:gd name="connsiteY226" fmla="*/ 3439932 h 8504300"/>
                <a:gd name="connsiteX227" fmla="*/ 1412713 w 9181484"/>
                <a:gd name="connsiteY227" fmla="*/ 3310701 h 8504300"/>
                <a:gd name="connsiteX228" fmla="*/ 1405526 w 9181484"/>
                <a:gd name="connsiteY228" fmla="*/ 3276983 h 8504300"/>
                <a:gd name="connsiteX229" fmla="*/ 1398307 w 9181484"/>
                <a:gd name="connsiteY229" fmla="*/ 3212070 h 8504300"/>
                <a:gd name="connsiteX230" fmla="*/ 1398307 w 9181484"/>
                <a:gd name="connsiteY230" fmla="*/ 3154373 h 8504300"/>
                <a:gd name="connsiteX231" fmla="*/ 1416787 w 9181484"/>
                <a:gd name="connsiteY231" fmla="*/ 3163930 h 8504300"/>
                <a:gd name="connsiteX232" fmla="*/ 1492743 w 9181484"/>
                <a:gd name="connsiteY232" fmla="*/ 3240427 h 8504300"/>
                <a:gd name="connsiteX233" fmla="*/ 1500345 w 9181484"/>
                <a:gd name="connsiteY233" fmla="*/ 3316248 h 8504300"/>
                <a:gd name="connsiteX234" fmla="*/ 1489967 w 9181484"/>
                <a:gd name="connsiteY234" fmla="*/ 3368850 h 8504300"/>
                <a:gd name="connsiteX235" fmla="*/ 1471609 w 9181484"/>
                <a:gd name="connsiteY235" fmla="*/ 3401290 h 8504300"/>
                <a:gd name="connsiteX236" fmla="*/ 1384937 w 9181484"/>
                <a:gd name="connsiteY236" fmla="*/ 3499124 h 8504300"/>
                <a:gd name="connsiteX237" fmla="*/ 1243608 w 9181484"/>
                <a:gd name="connsiteY237" fmla="*/ 3533665 h 8504300"/>
                <a:gd name="connsiteX238" fmla="*/ 7455411 w 9181484"/>
                <a:gd name="connsiteY238" fmla="*/ 3476917 h 8504300"/>
                <a:gd name="connsiteX239" fmla="*/ 7332946 w 9181484"/>
                <a:gd name="connsiteY239" fmla="*/ 3404437 h 8504300"/>
                <a:gd name="connsiteX240" fmla="*/ 7293158 w 9181484"/>
                <a:gd name="connsiteY240" fmla="*/ 3342264 h 8504300"/>
                <a:gd name="connsiteX241" fmla="*/ 7287615 w 9181484"/>
                <a:gd name="connsiteY241" fmla="*/ 3206492 h 8504300"/>
                <a:gd name="connsiteX242" fmla="*/ 7382049 w 9181484"/>
                <a:gd name="connsiteY242" fmla="*/ 3099987 h 8504300"/>
                <a:gd name="connsiteX243" fmla="*/ 7419182 w 9181484"/>
                <a:gd name="connsiteY243" fmla="*/ 3087449 h 8504300"/>
                <a:gd name="connsiteX244" fmla="*/ 7419182 w 9181484"/>
                <a:gd name="connsiteY244" fmla="*/ 3123454 h 8504300"/>
                <a:gd name="connsiteX245" fmla="*/ 7403208 w 9181484"/>
                <a:gd name="connsiteY245" fmla="*/ 3169920 h 8504300"/>
                <a:gd name="connsiteX246" fmla="*/ 7357363 w 9181484"/>
                <a:gd name="connsiteY246" fmla="*/ 3269188 h 8504300"/>
                <a:gd name="connsiteX247" fmla="*/ 7440840 w 9181484"/>
                <a:gd name="connsiteY247" fmla="*/ 3390559 h 8504300"/>
                <a:gd name="connsiteX248" fmla="*/ 7612217 w 9181484"/>
                <a:gd name="connsiteY248" fmla="*/ 3360924 h 8504300"/>
                <a:gd name="connsiteX249" fmla="*/ 7648546 w 9181484"/>
                <a:gd name="connsiteY249" fmla="*/ 3218669 h 8504300"/>
                <a:gd name="connsiteX250" fmla="*/ 7637540 w 9181484"/>
                <a:gd name="connsiteY250" fmla="*/ 3107542 h 8504300"/>
                <a:gd name="connsiteX251" fmla="*/ 7718549 w 9181484"/>
                <a:gd name="connsiteY251" fmla="*/ 3155496 h 8504300"/>
                <a:gd name="connsiteX252" fmla="*/ 7747007 w 9181484"/>
                <a:gd name="connsiteY252" fmla="*/ 3206795 h 8504300"/>
                <a:gd name="connsiteX253" fmla="*/ 7741337 w 9181484"/>
                <a:gd name="connsiteY253" fmla="*/ 3282324 h 8504300"/>
                <a:gd name="connsiteX254" fmla="*/ 7724422 w 9181484"/>
                <a:gd name="connsiteY254" fmla="*/ 3346480 h 8504300"/>
                <a:gd name="connsiteX255" fmla="*/ 7627314 w 9181484"/>
                <a:gd name="connsiteY255" fmla="*/ 3453049 h 8504300"/>
                <a:gd name="connsiteX256" fmla="*/ 7530565 w 9181484"/>
                <a:gd name="connsiteY256" fmla="*/ 3480424 h 8504300"/>
                <a:gd name="connsiteX257" fmla="*/ 7455411 w 9181484"/>
                <a:gd name="connsiteY257" fmla="*/ 3476917 h 8504300"/>
                <a:gd name="connsiteX258" fmla="*/ 1559199 w 9181484"/>
                <a:gd name="connsiteY258" fmla="*/ 2746234 h 8504300"/>
                <a:gd name="connsiteX259" fmla="*/ 1412235 w 9181484"/>
                <a:gd name="connsiteY259" fmla="*/ 2737026 h 8504300"/>
                <a:gd name="connsiteX260" fmla="*/ 1385937 w 9181484"/>
                <a:gd name="connsiteY260" fmla="*/ 2733238 h 8504300"/>
                <a:gd name="connsiteX261" fmla="*/ 1385890 w 9181484"/>
                <a:gd name="connsiteY261" fmla="*/ 2657827 h 8504300"/>
                <a:gd name="connsiteX262" fmla="*/ 1382041 w 9181484"/>
                <a:gd name="connsiteY262" fmla="*/ 2542207 h 8504300"/>
                <a:gd name="connsiteX263" fmla="*/ 1378237 w 9181484"/>
                <a:gd name="connsiteY263" fmla="*/ 2501992 h 8504300"/>
                <a:gd name="connsiteX264" fmla="*/ 1485734 w 9181484"/>
                <a:gd name="connsiteY264" fmla="*/ 2506058 h 8504300"/>
                <a:gd name="connsiteX265" fmla="*/ 7159285 w 9181484"/>
                <a:gd name="connsiteY265" fmla="*/ 2505703 h 8504300"/>
                <a:gd name="connsiteX266" fmla="*/ 7399006 w 9181484"/>
                <a:gd name="connsiteY266" fmla="*/ 2501888 h 8504300"/>
                <a:gd name="connsiteX267" fmla="*/ 7402101 w 9181484"/>
                <a:gd name="connsiteY267" fmla="*/ 2567395 h 8504300"/>
                <a:gd name="connsiteX268" fmla="*/ 7403710 w 9181484"/>
                <a:gd name="connsiteY268" fmla="*/ 2631901 h 8504300"/>
                <a:gd name="connsiteX269" fmla="*/ 7026245 w 9181484"/>
                <a:gd name="connsiteY269" fmla="*/ 2636811 h 8504300"/>
                <a:gd name="connsiteX270" fmla="*/ 6503363 w 9181484"/>
                <a:gd name="connsiteY270" fmla="*/ 2636811 h 8504300"/>
                <a:gd name="connsiteX271" fmla="*/ 6255846 w 9181484"/>
                <a:gd name="connsiteY271" fmla="*/ 2635593 h 8504300"/>
                <a:gd name="connsiteX272" fmla="*/ 5869099 w 9181484"/>
                <a:gd name="connsiteY272" fmla="*/ 2646688 h 8504300"/>
                <a:gd name="connsiteX273" fmla="*/ 5405004 w 9181484"/>
                <a:gd name="connsiteY273" fmla="*/ 2659059 h 8504300"/>
                <a:gd name="connsiteX274" fmla="*/ 5176050 w 9181484"/>
                <a:gd name="connsiteY274" fmla="*/ 2659854 h 8504300"/>
                <a:gd name="connsiteX275" fmla="*/ 4953284 w 9181484"/>
                <a:gd name="connsiteY275" fmla="*/ 2670099 h 8504300"/>
                <a:gd name="connsiteX276" fmla="*/ 4458249 w 9181484"/>
                <a:gd name="connsiteY276" fmla="*/ 2703222 h 8504300"/>
                <a:gd name="connsiteX277" fmla="*/ 3910615 w 9181484"/>
                <a:gd name="connsiteY277" fmla="*/ 2732190 h 8504300"/>
                <a:gd name="connsiteX278" fmla="*/ 3087619 w 9181484"/>
                <a:gd name="connsiteY278" fmla="*/ 2740699 h 8504300"/>
                <a:gd name="connsiteX279" fmla="*/ 2471918 w 9181484"/>
                <a:gd name="connsiteY279" fmla="*/ 2740073 h 8504300"/>
                <a:gd name="connsiteX280" fmla="*/ 1559197 w 9181484"/>
                <a:gd name="connsiteY280" fmla="*/ 2746346 h 8504300"/>
                <a:gd name="connsiteX281" fmla="*/ 1008472 w 9181484"/>
                <a:gd name="connsiteY281" fmla="*/ 2699791 h 8504300"/>
                <a:gd name="connsiteX282" fmla="*/ 652665 w 9181484"/>
                <a:gd name="connsiteY282" fmla="*/ 2656783 h 8504300"/>
                <a:gd name="connsiteX283" fmla="*/ 280637 w 9181484"/>
                <a:gd name="connsiteY283" fmla="*/ 2613772 h 8504300"/>
                <a:gd name="connsiteX284" fmla="*/ 115662 w 9181484"/>
                <a:gd name="connsiteY284" fmla="*/ 2580253 h 8504300"/>
                <a:gd name="connsiteX285" fmla="*/ 2055 w 9181484"/>
                <a:gd name="connsiteY285" fmla="*/ 2418981 h 8504300"/>
                <a:gd name="connsiteX286" fmla="*/ 9686 w 9181484"/>
                <a:gd name="connsiteY286" fmla="*/ 2402549 h 8504300"/>
                <a:gd name="connsiteX287" fmla="*/ 949687 w 9181484"/>
                <a:gd name="connsiteY287" fmla="*/ 2493005 h 8504300"/>
                <a:gd name="connsiteX288" fmla="*/ 1161624 w 9181484"/>
                <a:gd name="connsiteY288" fmla="*/ 2502294 h 8504300"/>
                <a:gd name="connsiteX289" fmla="*/ 1169360 w 9181484"/>
                <a:gd name="connsiteY289" fmla="*/ 2610067 h 8504300"/>
                <a:gd name="connsiteX290" fmla="*/ 1169360 w 9181484"/>
                <a:gd name="connsiteY290" fmla="*/ 2715434 h 8504300"/>
                <a:gd name="connsiteX291" fmla="*/ 1149249 w 9181484"/>
                <a:gd name="connsiteY291" fmla="*/ 2714706 h 8504300"/>
                <a:gd name="connsiteX292" fmla="*/ 1008473 w 9181484"/>
                <a:gd name="connsiteY292" fmla="*/ 2699789 h 8504300"/>
                <a:gd name="connsiteX293" fmla="*/ 7679272 w 9181484"/>
                <a:gd name="connsiteY293" fmla="*/ 2624589 h 8504300"/>
                <a:gd name="connsiteX294" fmla="*/ 7622129 w 9181484"/>
                <a:gd name="connsiteY294" fmla="*/ 2614628 h 8504300"/>
                <a:gd name="connsiteX295" fmla="*/ 7617290 w 9181484"/>
                <a:gd name="connsiteY295" fmla="*/ 2550465 h 8504300"/>
                <a:gd name="connsiteX296" fmla="*/ 7617196 w 9181484"/>
                <a:gd name="connsiteY296" fmla="*/ 2493762 h 8504300"/>
                <a:gd name="connsiteX297" fmla="*/ 7720845 w 9181484"/>
                <a:gd name="connsiteY297" fmla="*/ 2493136 h 8504300"/>
                <a:gd name="connsiteX298" fmla="*/ 8537117 w 9181484"/>
                <a:gd name="connsiteY298" fmla="*/ 2452108 h 8504300"/>
                <a:gd name="connsiteX299" fmla="*/ 8710137 w 9181484"/>
                <a:gd name="connsiteY299" fmla="*/ 2401965 h 8504300"/>
                <a:gd name="connsiteX300" fmla="*/ 8861540 w 9181484"/>
                <a:gd name="connsiteY300" fmla="*/ 2094843 h 8504300"/>
                <a:gd name="connsiteX301" fmla="*/ 8502903 w 9181484"/>
                <a:gd name="connsiteY301" fmla="*/ 1802971 h 8504300"/>
                <a:gd name="connsiteX302" fmla="*/ 8399085 w 9181484"/>
                <a:gd name="connsiteY302" fmla="*/ 1633384 h 8504300"/>
                <a:gd name="connsiteX303" fmla="*/ 8022507 w 9181484"/>
                <a:gd name="connsiteY303" fmla="*/ 1428127 h 8504300"/>
                <a:gd name="connsiteX304" fmla="*/ 7824544 w 9181484"/>
                <a:gd name="connsiteY304" fmla="*/ 1384609 h 8504300"/>
                <a:gd name="connsiteX305" fmla="*/ 7827638 w 9181484"/>
                <a:gd name="connsiteY305" fmla="*/ 1372780 h 8504300"/>
                <a:gd name="connsiteX306" fmla="*/ 8112231 w 9181484"/>
                <a:gd name="connsiteY306" fmla="*/ 1282595 h 8504300"/>
                <a:gd name="connsiteX307" fmla="*/ 8426525 w 9181484"/>
                <a:gd name="connsiteY307" fmla="*/ 1180802 h 8504300"/>
                <a:gd name="connsiteX308" fmla="*/ 8467556 w 9181484"/>
                <a:gd name="connsiteY308" fmla="*/ 1066813 h 8504300"/>
                <a:gd name="connsiteX309" fmla="*/ 8279826 w 9181484"/>
                <a:gd name="connsiteY309" fmla="*/ 943962 h 8504300"/>
                <a:gd name="connsiteX310" fmla="*/ 8114452 w 9181484"/>
                <a:gd name="connsiteY310" fmla="*/ 830449 h 8504300"/>
                <a:gd name="connsiteX311" fmla="*/ 8131998 w 9181484"/>
                <a:gd name="connsiteY311" fmla="*/ 738908 h 8504300"/>
                <a:gd name="connsiteX312" fmla="*/ 8606438 w 9181484"/>
                <a:gd name="connsiteY312" fmla="*/ 448188 h 8504300"/>
                <a:gd name="connsiteX313" fmla="*/ 8916664 w 9181484"/>
                <a:gd name="connsiteY313" fmla="*/ 251826 h 8504300"/>
                <a:gd name="connsiteX314" fmla="*/ 8842788 w 9181484"/>
                <a:gd name="connsiteY314" fmla="*/ 184492 h 8504300"/>
                <a:gd name="connsiteX315" fmla="*/ 8526822 w 9181484"/>
                <a:gd name="connsiteY315" fmla="*/ 107775 h 8504300"/>
                <a:gd name="connsiteX316" fmla="*/ 8604172 w 9181484"/>
                <a:gd name="connsiteY316" fmla="*/ 44899 h 8504300"/>
                <a:gd name="connsiteX317" fmla="*/ 8735992 w 9181484"/>
                <a:gd name="connsiteY317" fmla="*/ 8606 h 8504300"/>
                <a:gd name="connsiteX318" fmla="*/ 8762618 w 9181484"/>
                <a:gd name="connsiteY318" fmla="*/ -1 h 8504300"/>
                <a:gd name="connsiteX319" fmla="*/ 8802590 w 9181484"/>
                <a:gd name="connsiteY319" fmla="*/ 27359 h 8504300"/>
                <a:gd name="connsiteX320" fmla="*/ 8909868 w 9181484"/>
                <a:gd name="connsiteY320" fmla="*/ 89141 h 8504300"/>
                <a:gd name="connsiteX321" fmla="*/ 8991582 w 9181484"/>
                <a:gd name="connsiteY321" fmla="*/ 155862 h 8504300"/>
                <a:gd name="connsiteX322" fmla="*/ 9005766 w 9181484"/>
                <a:gd name="connsiteY322" fmla="*/ 231471 h 8504300"/>
                <a:gd name="connsiteX323" fmla="*/ 8840555 w 9181484"/>
                <a:gd name="connsiteY323" fmla="*/ 436071 h 8504300"/>
                <a:gd name="connsiteX324" fmla="*/ 8353562 w 9181484"/>
                <a:gd name="connsiteY324" fmla="*/ 748574 h 8504300"/>
                <a:gd name="connsiteX325" fmla="*/ 8382954 w 9181484"/>
                <a:gd name="connsiteY325" fmla="*/ 776776 h 8504300"/>
                <a:gd name="connsiteX326" fmla="*/ 8519408 w 9181484"/>
                <a:gd name="connsiteY326" fmla="*/ 894219 h 8504300"/>
                <a:gd name="connsiteX327" fmla="*/ 8434834 w 9181484"/>
                <a:gd name="connsiteY327" fmla="*/ 1263788 h 8504300"/>
                <a:gd name="connsiteX328" fmla="*/ 8359765 w 9181484"/>
                <a:gd name="connsiteY328" fmla="*/ 1296155 h 8504300"/>
                <a:gd name="connsiteX329" fmla="*/ 8364390 w 9181484"/>
                <a:gd name="connsiteY329" fmla="*/ 1340935 h 8504300"/>
                <a:gd name="connsiteX330" fmla="*/ 8537117 w 9181484"/>
                <a:gd name="connsiteY330" fmla="*/ 1494734 h 8504300"/>
                <a:gd name="connsiteX331" fmla="*/ 8562495 w 9181484"/>
                <a:gd name="connsiteY331" fmla="*/ 1595703 h 8504300"/>
                <a:gd name="connsiteX332" fmla="*/ 8581851 w 9181484"/>
                <a:gd name="connsiteY332" fmla="*/ 1662076 h 8504300"/>
                <a:gd name="connsiteX333" fmla="*/ 8804365 w 9181484"/>
                <a:gd name="connsiteY333" fmla="*/ 1829904 h 8504300"/>
                <a:gd name="connsiteX334" fmla="*/ 8891012 w 9181484"/>
                <a:gd name="connsiteY334" fmla="*/ 1931096 h 8504300"/>
                <a:gd name="connsiteX335" fmla="*/ 8827364 w 9181484"/>
                <a:gd name="connsiteY335" fmla="*/ 2374276 h 8504300"/>
                <a:gd name="connsiteX336" fmla="*/ 8502071 w 9181484"/>
                <a:gd name="connsiteY336" fmla="*/ 2588089 h 8504300"/>
                <a:gd name="connsiteX337" fmla="*/ 7679271 w 9181484"/>
                <a:gd name="connsiteY337" fmla="*/ 2624595 h 8504300"/>
                <a:gd name="connsiteX338" fmla="*/ 1124533 w 9181484"/>
                <a:gd name="connsiteY338" fmla="*/ 2327926 h 8504300"/>
                <a:gd name="connsiteX339" fmla="*/ 1039426 w 9181484"/>
                <a:gd name="connsiteY339" fmla="*/ 2186651 h 8504300"/>
                <a:gd name="connsiteX340" fmla="*/ 1046168 w 9181484"/>
                <a:gd name="connsiteY340" fmla="*/ 2100036 h 8504300"/>
                <a:gd name="connsiteX341" fmla="*/ 1138166 w 9181484"/>
                <a:gd name="connsiteY341" fmla="*/ 1996373 h 8504300"/>
                <a:gd name="connsiteX342" fmla="*/ 1259083 w 9181484"/>
                <a:gd name="connsiteY342" fmla="*/ 1982561 h 8504300"/>
                <a:gd name="connsiteX343" fmla="*/ 1390196 w 9181484"/>
                <a:gd name="connsiteY343" fmla="*/ 1998636 h 8504300"/>
                <a:gd name="connsiteX344" fmla="*/ 1465136 w 9181484"/>
                <a:gd name="connsiteY344" fmla="*/ 2038782 h 8504300"/>
                <a:gd name="connsiteX345" fmla="*/ 1503898 w 9181484"/>
                <a:gd name="connsiteY345" fmla="*/ 2102950 h 8504300"/>
                <a:gd name="connsiteX346" fmla="*/ 1510202 w 9181484"/>
                <a:gd name="connsiteY346" fmla="*/ 2149348 h 8504300"/>
                <a:gd name="connsiteX347" fmla="*/ 1499961 w 9181484"/>
                <a:gd name="connsiteY347" fmla="*/ 2185933 h 8504300"/>
                <a:gd name="connsiteX348" fmla="*/ 1469538 w 9181484"/>
                <a:gd name="connsiteY348" fmla="*/ 2261811 h 8504300"/>
                <a:gd name="connsiteX349" fmla="*/ 1413460 w 9181484"/>
                <a:gd name="connsiteY349" fmla="*/ 2329791 h 8504300"/>
                <a:gd name="connsiteX350" fmla="*/ 1375293 w 9181484"/>
                <a:gd name="connsiteY350" fmla="*/ 2348026 h 8504300"/>
                <a:gd name="connsiteX351" fmla="*/ 1368455 w 9181484"/>
                <a:gd name="connsiteY351" fmla="*/ 2303422 h 8504300"/>
                <a:gd name="connsiteX352" fmla="*/ 1378307 w 9181484"/>
                <a:gd name="connsiteY352" fmla="*/ 2249527 h 8504300"/>
                <a:gd name="connsiteX353" fmla="*/ 1404682 w 9181484"/>
                <a:gd name="connsiteY353" fmla="*/ 2110869 h 8504300"/>
                <a:gd name="connsiteX354" fmla="*/ 1194221 w 9181484"/>
                <a:gd name="connsiteY354" fmla="*/ 2047745 h 8504300"/>
                <a:gd name="connsiteX355" fmla="*/ 1132314 w 9181484"/>
                <a:gd name="connsiteY355" fmla="*/ 2102950 h 8504300"/>
                <a:gd name="connsiteX356" fmla="*/ 1145491 w 9181484"/>
                <a:gd name="connsiteY356" fmla="*/ 2250409 h 8504300"/>
                <a:gd name="connsiteX357" fmla="*/ 1161917 w 9181484"/>
                <a:gd name="connsiteY357" fmla="*/ 2309388 h 8504300"/>
                <a:gd name="connsiteX358" fmla="*/ 1160077 w 9181484"/>
                <a:gd name="connsiteY358" fmla="*/ 2349688 h 8504300"/>
                <a:gd name="connsiteX359" fmla="*/ 7360396 w 9181484"/>
                <a:gd name="connsiteY359" fmla="*/ 2203959 h 8504300"/>
                <a:gd name="connsiteX360" fmla="*/ 7263607 w 9181484"/>
                <a:gd name="connsiteY360" fmla="*/ 2097039 h 8504300"/>
                <a:gd name="connsiteX361" fmla="*/ 7248904 w 9181484"/>
                <a:gd name="connsiteY361" fmla="*/ 2012280 h 8504300"/>
                <a:gd name="connsiteX362" fmla="*/ 7307937 w 9181484"/>
                <a:gd name="connsiteY362" fmla="*/ 1873966 h 8504300"/>
                <a:gd name="connsiteX363" fmla="*/ 7567999 w 9181484"/>
                <a:gd name="connsiteY363" fmla="*/ 1849117 h 8504300"/>
                <a:gd name="connsiteX364" fmla="*/ 7668731 w 9181484"/>
                <a:gd name="connsiteY364" fmla="*/ 1891714 h 8504300"/>
                <a:gd name="connsiteX365" fmla="*/ 7719644 w 9181484"/>
                <a:gd name="connsiteY365" fmla="*/ 1983627 h 8504300"/>
                <a:gd name="connsiteX366" fmla="*/ 7641736 w 9181484"/>
                <a:gd name="connsiteY366" fmla="*/ 2174677 h 8504300"/>
                <a:gd name="connsiteX367" fmla="*/ 7612135 w 9181484"/>
                <a:gd name="connsiteY367" fmla="*/ 2206190 h 8504300"/>
                <a:gd name="connsiteX368" fmla="*/ 7609755 w 9181484"/>
                <a:gd name="connsiteY368" fmla="*/ 2146837 h 8504300"/>
                <a:gd name="connsiteX369" fmla="*/ 7618472 w 9181484"/>
                <a:gd name="connsiteY369" fmla="*/ 2065921 h 8504300"/>
                <a:gd name="connsiteX370" fmla="*/ 7611384 w 9181484"/>
                <a:gd name="connsiteY370" fmla="*/ 1962157 h 8504300"/>
                <a:gd name="connsiteX371" fmla="*/ 7486641 w 9181484"/>
                <a:gd name="connsiteY371" fmla="*/ 1894994 h 8504300"/>
                <a:gd name="connsiteX372" fmla="*/ 7366790 w 9181484"/>
                <a:gd name="connsiteY372" fmla="*/ 1933022 h 8504300"/>
                <a:gd name="connsiteX373" fmla="*/ 7375956 w 9181484"/>
                <a:gd name="connsiteY373" fmla="*/ 2126511 h 8504300"/>
                <a:gd name="connsiteX374" fmla="*/ 7394391 w 9181484"/>
                <a:gd name="connsiteY374" fmla="*/ 2181829 h 8504300"/>
                <a:gd name="connsiteX375" fmla="*/ 7392885 w 9181484"/>
                <a:gd name="connsiteY375" fmla="*/ 2226047 h 8504300"/>
                <a:gd name="connsiteX376" fmla="*/ 7360398 w 9181484"/>
                <a:gd name="connsiteY376" fmla="*/ 2203959 h 8504300"/>
                <a:gd name="connsiteX377" fmla="*/ 1259084 w 9181484"/>
                <a:gd name="connsiteY377" fmla="*/ 617893 h 8504300"/>
                <a:gd name="connsiteX378" fmla="*/ 1140551 w 9181484"/>
                <a:gd name="connsiteY378" fmla="*/ 566919 h 8504300"/>
                <a:gd name="connsiteX379" fmla="*/ 1085133 w 9181484"/>
                <a:gd name="connsiteY379" fmla="*/ 503682 h 8504300"/>
                <a:gd name="connsiteX380" fmla="*/ 1096679 w 9181484"/>
                <a:gd name="connsiteY380" fmla="*/ 293395 h 8504300"/>
                <a:gd name="connsiteX381" fmla="*/ 1180188 w 9181484"/>
                <a:gd name="connsiteY381" fmla="*/ 238541 h 8504300"/>
                <a:gd name="connsiteX382" fmla="*/ 1212674 w 9181484"/>
                <a:gd name="connsiteY382" fmla="*/ 229038 h 8504300"/>
                <a:gd name="connsiteX383" fmla="*/ 1212674 w 9181484"/>
                <a:gd name="connsiteY383" fmla="*/ 261187 h 8504300"/>
                <a:gd name="connsiteX384" fmla="*/ 1191002 w 9181484"/>
                <a:gd name="connsiteY384" fmla="*/ 310621 h 8504300"/>
                <a:gd name="connsiteX385" fmla="*/ 1142759 w 9181484"/>
                <a:gd name="connsiteY385" fmla="*/ 416819 h 8504300"/>
                <a:gd name="connsiteX386" fmla="*/ 1227556 w 9181484"/>
                <a:gd name="connsiteY386" fmla="*/ 535141 h 8504300"/>
                <a:gd name="connsiteX387" fmla="*/ 1397314 w 9181484"/>
                <a:gd name="connsiteY387" fmla="*/ 503874 h 8504300"/>
                <a:gd name="connsiteX388" fmla="*/ 1438578 w 9181484"/>
                <a:gd name="connsiteY388" fmla="*/ 380786 h 8504300"/>
                <a:gd name="connsiteX389" fmla="*/ 1429253 w 9181484"/>
                <a:gd name="connsiteY389" fmla="*/ 305435 h 8504300"/>
                <a:gd name="connsiteX390" fmla="*/ 1429253 w 9181484"/>
                <a:gd name="connsiteY390" fmla="*/ 247803 h 8504300"/>
                <a:gd name="connsiteX391" fmla="*/ 1455698 w 9181484"/>
                <a:gd name="connsiteY391" fmla="*/ 262580 h 8504300"/>
                <a:gd name="connsiteX392" fmla="*/ 1528500 w 9181484"/>
                <a:gd name="connsiteY392" fmla="*/ 348180 h 8504300"/>
                <a:gd name="connsiteX393" fmla="*/ 1508266 w 9181484"/>
                <a:gd name="connsiteY393" fmla="*/ 475841 h 8504300"/>
                <a:gd name="connsiteX394" fmla="*/ 1358277 w 9181484"/>
                <a:gd name="connsiteY394" fmla="*/ 614734 h 8504300"/>
                <a:gd name="connsiteX395" fmla="*/ 1259085 w 9181484"/>
                <a:gd name="connsiteY395" fmla="*/ 617892 h 8504300"/>
                <a:gd name="connsiteX396" fmla="*/ 7512001 w 9181484"/>
                <a:gd name="connsiteY396" fmla="*/ 568605 h 8504300"/>
                <a:gd name="connsiteX397" fmla="*/ 7407917 w 9181484"/>
                <a:gd name="connsiteY397" fmla="*/ 531171 h 8504300"/>
                <a:gd name="connsiteX398" fmla="*/ 7338828 w 9181484"/>
                <a:gd name="connsiteY398" fmla="*/ 472749 h 8504300"/>
                <a:gd name="connsiteX399" fmla="*/ 7320767 w 9181484"/>
                <a:gd name="connsiteY399" fmla="*/ 422574 h 8504300"/>
                <a:gd name="connsiteX400" fmla="*/ 7324184 w 9181484"/>
                <a:gd name="connsiteY400" fmla="*/ 270066 h 8504300"/>
                <a:gd name="connsiteX401" fmla="*/ 7443104 w 9181484"/>
                <a:gd name="connsiteY401" fmla="*/ 185064 h 8504300"/>
                <a:gd name="connsiteX402" fmla="*/ 7450122 w 9181484"/>
                <a:gd name="connsiteY402" fmla="*/ 218380 h 8504300"/>
                <a:gd name="connsiteX403" fmla="*/ 7434148 w 9181484"/>
                <a:gd name="connsiteY403" fmla="*/ 262160 h 8504300"/>
                <a:gd name="connsiteX404" fmla="*/ 7396719 w 9181484"/>
                <a:gd name="connsiteY404" fmla="*/ 416095 h 8504300"/>
                <a:gd name="connsiteX405" fmla="*/ 7485979 w 9181484"/>
                <a:gd name="connsiteY405" fmla="*/ 490973 h 8504300"/>
                <a:gd name="connsiteX406" fmla="*/ 7643156 w 9181484"/>
                <a:gd name="connsiteY406" fmla="*/ 453166 h 8504300"/>
                <a:gd name="connsiteX407" fmla="*/ 7680040 w 9181484"/>
                <a:gd name="connsiteY407" fmla="*/ 311821 h 8504300"/>
                <a:gd name="connsiteX408" fmla="*/ 7666617 w 9181484"/>
                <a:gd name="connsiteY408" fmla="*/ 197439 h 8504300"/>
                <a:gd name="connsiteX409" fmla="*/ 7710112 w 9181484"/>
                <a:gd name="connsiteY409" fmla="*/ 216049 h 8504300"/>
                <a:gd name="connsiteX410" fmla="*/ 7761675 w 9181484"/>
                <a:gd name="connsiteY410" fmla="*/ 263996 h 8504300"/>
                <a:gd name="connsiteX411" fmla="*/ 7779392 w 9181484"/>
                <a:gd name="connsiteY411" fmla="*/ 373481 h 8504300"/>
                <a:gd name="connsiteX412" fmla="*/ 7753717 w 9181484"/>
                <a:gd name="connsiteY412" fmla="*/ 432037 h 8504300"/>
                <a:gd name="connsiteX413" fmla="*/ 7698017 w 9181484"/>
                <a:gd name="connsiteY413" fmla="*/ 515422 h 8504300"/>
                <a:gd name="connsiteX414" fmla="*/ 7512001 w 9181484"/>
                <a:gd name="connsiteY414" fmla="*/ 568605 h 850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</a:cxnLst>
              <a:rect l="l" t="t" r="r" b="b"/>
              <a:pathLst>
                <a:path w="9181484" h="8504300">
                  <a:moveTo>
                    <a:pt x="3461992" y="8496464"/>
                  </a:moveTo>
                  <a:cubicBezTo>
                    <a:pt x="3073152" y="8464889"/>
                    <a:pt x="2793462" y="8456790"/>
                    <a:pt x="2082080" y="8456518"/>
                  </a:cubicBezTo>
                  <a:cubicBezTo>
                    <a:pt x="1738340" y="8456280"/>
                    <a:pt x="1397230" y="8453674"/>
                    <a:pt x="1324057" y="8450495"/>
                  </a:cubicBezTo>
                  <a:cubicBezTo>
                    <a:pt x="1250885" y="8447312"/>
                    <a:pt x="1120010" y="8442997"/>
                    <a:pt x="1033224" y="8440901"/>
                  </a:cubicBezTo>
                  <a:cubicBezTo>
                    <a:pt x="798510" y="8435234"/>
                    <a:pt x="557413" y="8402424"/>
                    <a:pt x="270407" y="8337097"/>
                  </a:cubicBezTo>
                  <a:cubicBezTo>
                    <a:pt x="171541" y="8314593"/>
                    <a:pt x="157649" y="8307060"/>
                    <a:pt x="135524" y="8263928"/>
                  </a:cubicBezTo>
                  <a:cubicBezTo>
                    <a:pt x="121318" y="8236235"/>
                    <a:pt x="110746" y="8191707"/>
                    <a:pt x="117400" y="8187596"/>
                  </a:cubicBezTo>
                  <a:cubicBezTo>
                    <a:pt x="120086" y="8185937"/>
                    <a:pt x="132587" y="8188883"/>
                    <a:pt x="145184" y="8194149"/>
                  </a:cubicBezTo>
                  <a:cubicBezTo>
                    <a:pt x="254595" y="8239853"/>
                    <a:pt x="669024" y="8271546"/>
                    <a:pt x="1392125" y="8289507"/>
                  </a:cubicBezTo>
                  <a:cubicBezTo>
                    <a:pt x="2546567" y="8318179"/>
                    <a:pt x="5981594" y="8318229"/>
                    <a:pt x="7431558" y="8289507"/>
                  </a:cubicBezTo>
                  <a:cubicBezTo>
                    <a:pt x="8120517" y="8275900"/>
                    <a:pt x="8559834" y="8256462"/>
                    <a:pt x="8684967" y="8234049"/>
                  </a:cubicBezTo>
                  <a:cubicBezTo>
                    <a:pt x="8874597" y="8200081"/>
                    <a:pt x="8997107" y="8090741"/>
                    <a:pt x="8997107" y="7955456"/>
                  </a:cubicBezTo>
                  <a:cubicBezTo>
                    <a:pt x="8997107" y="7911910"/>
                    <a:pt x="8987005" y="7884421"/>
                    <a:pt x="8956121" y="7843932"/>
                  </a:cubicBezTo>
                  <a:cubicBezTo>
                    <a:pt x="8915708" y="7790950"/>
                    <a:pt x="8781920" y="7689029"/>
                    <a:pt x="8625830" y="7592317"/>
                  </a:cubicBezTo>
                  <a:cubicBezTo>
                    <a:pt x="8546797" y="7543347"/>
                    <a:pt x="8531977" y="7530088"/>
                    <a:pt x="8517467" y="7495365"/>
                  </a:cubicBezTo>
                  <a:cubicBezTo>
                    <a:pt x="8508282" y="7473388"/>
                    <a:pt x="8508328" y="7467820"/>
                    <a:pt x="8518076" y="7422757"/>
                  </a:cubicBezTo>
                  <a:cubicBezTo>
                    <a:pt x="8531439" y="7360923"/>
                    <a:pt x="8526507" y="7341195"/>
                    <a:pt x="8490899" y="7314040"/>
                  </a:cubicBezTo>
                  <a:cubicBezTo>
                    <a:pt x="8446394" y="7280102"/>
                    <a:pt x="8353427" y="7254753"/>
                    <a:pt x="8084395" y="7203196"/>
                  </a:cubicBezTo>
                  <a:cubicBezTo>
                    <a:pt x="8019731" y="7190805"/>
                    <a:pt x="7959863" y="7178010"/>
                    <a:pt x="7951354" y="7174765"/>
                  </a:cubicBezTo>
                  <a:cubicBezTo>
                    <a:pt x="7936566" y="7169123"/>
                    <a:pt x="7936395" y="7168488"/>
                    <a:pt x="7947471" y="7160357"/>
                  </a:cubicBezTo>
                  <a:cubicBezTo>
                    <a:pt x="7967013" y="7146010"/>
                    <a:pt x="8057944" y="7115564"/>
                    <a:pt x="8169723" y="7085947"/>
                  </a:cubicBezTo>
                  <a:cubicBezTo>
                    <a:pt x="8479543" y="7003855"/>
                    <a:pt x="8562955" y="6973270"/>
                    <a:pt x="8588149" y="6932512"/>
                  </a:cubicBezTo>
                  <a:cubicBezTo>
                    <a:pt x="8626876" y="6869862"/>
                    <a:pt x="8586862" y="6827670"/>
                    <a:pt x="8395978" y="6729894"/>
                  </a:cubicBezTo>
                  <a:cubicBezTo>
                    <a:pt x="8323067" y="6692549"/>
                    <a:pt x="8273090" y="6662750"/>
                    <a:pt x="8256161" y="6646531"/>
                  </a:cubicBezTo>
                  <a:cubicBezTo>
                    <a:pt x="8232068" y="6623450"/>
                    <a:pt x="8229813" y="6618655"/>
                    <a:pt x="8229813" y="6590509"/>
                  </a:cubicBezTo>
                  <a:cubicBezTo>
                    <a:pt x="8229813" y="6567317"/>
                    <a:pt x="8234147" y="6552890"/>
                    <a:pt x="8247387" y="6532019"/>
                  </a:cubicBezTo>
                  <a:cubicBezTo>
                    <a:pt x="8290974" y="6463301"/>
                    <a:pt x="8380667" y="6407758"/>
                    <a:pt x="8736402" y="6229187"/>
                  </a:cubicBezTo>
                  <a:cubicBezTo>
                    <a:pt x="9001444" y="6096141"/>
                    <a:pt x="9034245" y="6075278"/>
                    <a:pt x="9034245" y="6039741"/>
                  </a:cubicBezTo>
                  <a:cubicBezTo>
                    <a:pt x="9034245" y="5994110"/>
                    <a:pt x="8979470" y="5969155"/>
                    <a:pt x="8780489" y="5924136"/>
                  </a:cubicBezTo>
                  <a:cubicBezTo>
                    <a:pt x="8697133" y="5905278"/>
                    <a:pt x="8618493" y="5887986"/>
                    <a:pt x="8605730" y="5885711"/>
                  </a:cubicBezTo>
                  <a:cubicBezTo>
                    <a:pt x="8592968" y="5883443"/>
                    <a:pt x="8582525" y="5879188"/>
                    <a:pt x="8582525" y="5876274"/>
                  </a:cubicBezTo>
                  <a:cubicBezTo>
                    <a:pt x="8582525" y="5870179"/>
                    <a:pt x="8655381" y="5847469"/>
                    <a:pt x="8749600" y="5824196"/>
                  </a:cubicBezTo>
                  <a:cubicBezTo>
                    <a:pt x="8785334" y="5815368"/>
                    <a:pt x="8832725" y="5802520"/>
                    <a:pt x="8854911" y="5795645"/>
                  </a:cubicBezTo>
                  <a:lnTo>
                    <a:pt x="8895249" y="5783143"/>
                  </a:lnTo>
                  <a:lnTo>
                    <a:pt x="8931509" y="5804973"/>
                  </a:lnTo>
                  <a:cubicBezTo>
                    <a:pt x="8951451" y="5816980"/>
                    <a:pt x="8994684" y="5835163"/>
                    <a:pt x="9027580" y="5845381"/>
                  </a:cubicBezTo>
                  <a:cubicBezTo>
                    <a:pt x="9094039" y="5866026"/>
                    <a:pt x="9122830" y="5884912"/>
                    <a:pt x="9150871" y="5926258"/>
                  </a:cubicBezTo>
                  <a:cubicBezTo>
                    <a:pt x="9197469" y="5994968"/>
                    <a:pt x="9190290" y="6086178"/>
                    <a:pt x="9133164" y="6151229"/>
                  </a:cubicBezTo>
                  <a:cubicBezTo>
                    <a:pt x="9105057" y="6183233"/>
                    <a:pt x="9050408" y="6221027"/>
                    <a:pt x="8966178" y="6266713"/>
                  </a:cubicBezTo>
                  <a:cubicBezTo>
                    <a:pt x="8927038" y="6287942"/>
                    <a:pt x="8839324" y="6343414"/>
                    <a:pt x="8771258" y="6389985"/>
                  </a:cubicBezTo>
                  <a:cubicBezTo>
                    <a:pt x="8703190" y="6436556"/>
                    <a:pt x="8607819" y="6501767"/>
                    <a:pt x="8559320" y="6534896"/>
                  </a:cubicBezTo>
                  <a:cubicBezTo>
                    <a:pt x="8510822" y="6568027"/>
                    <a:pt x="8471142" y="6599112"/>
                    <a:pt x="8471142" y="6603976"/>
                  </a:cubicBezTo>
                  <a:cubicBezTo>
                    <a:pt x="8471142" y="6608888"/>
                    <a:pt x="8491579" y="6622512"/>
                    <a:pt x="8517157" y="6634647"/>
                  </a:cubicBezTo>
                  <a:cubicBezTo>
                    <a:pt x="8629771" y="6688077"/>
                    <a:pt x="8689997" y="6787915"/>
                    <a:pt x="8674712" y="6895825"/>
                  </a:cubicBezTo>
                  <a:cubicBezTo>
                    <a:pt x="8663614" y="6974166"/>
                    <a:pt x="8609270" y="7048230"/>
                    <a:pt x="8533100" y="7088820"/>
                  </a:cubicBezTo>
                  <a:cubicBezTo>
                    <a:pt x="8486097" y="7113868"/>
                    <a:pt x="8485195" y="7124813"/>
                    <a:pt x="8528381" y="7146115"/>
                  </a:cubicBezTo>
                  <a:cubicBezTo>
                    <a:pt x="8598285" y="7180598"/>
                    <a:pt x="8646300" y="7241529"/>
                    <a:pt x="8675964" y="7333403"/>
                  </a:cubicBezTo>
                  <a:lnTo>
                    <a:pt x="8692052" y="7383232"/>
                  </a:lnTo>
                  <a:lnTo>
                    <a:pt x="8765689" y="7427895"/>
                  </a:lnTo>
                  <a:cubicBezTo>
                    <a:pt x="8810441" y="7455038"/>
                    <a:pt x="8849744" y="7484159"/>
                    <a:pt x="8865886" y="7502135"/>
                  </a:cubicBezTo>
                  <a:cubicBezTo>
                    <a:pt x="8929658" y="7573147"/>
                    <a:pt x="9039295" y="7761110"/>
                    <a:pt x="9089324" y="7885197"/>
                  </a:cubicBezTo>
                  <a:cubicBezTo>
                    <a:pt x="9113307" y="7944683"/>
                    <a:pt x="9113787" y="7947342"/>
                    <a:pt x="9108354" y="7990565"/>
                  </a:cubicBezTo>
                  <a:cubicBezTo>
                    <a:pt x="9100935" y="8049586"/>
                    <a:pt x="9084137" y="8095372"/>
                    <a:pt x="9048915" y="8152564"/>
                  </a:cubicBezTo>
                  <a:cubicBezTo>
                    <a:pt x="9005372" y="8223271"/>
                    <a:pt x="8979742" y="8244813"/>
                    <a:pt x="8879599" y="8294883"/>
                  </a:cubicBezTo>
                  <a:cubicBezTo>
                    <a:pt x="8700864" y="8384246"/>
                    <a:pt x="8575034" y="8411894"/>
                    <a:pt x="8285504" y="8425414"/>
                  </a:cubicBezTo>
                  <a:cubicBezTo>
                    <a:pt x="8212332" y="8428830"/>
                    <a:pt x="8091203" y="8434489"/>
                    <a:pt x="8016329" y="8437983"/>
                  </a:cubicBezTo>
                  <a:cubicBezTo>
                    <a:pt x="7941455" y="8441479"/>
                    <a:pt x="7842603" y="8448573"/>
                    <a:pt x="7796657" y="8453748"/>
                  </a:cubicBezTo>
                  <a:cubicBezTo>
                    <a:pt x="7622409" y="8473371"/>
                    <a:pt x="7449822" y="8487454"/>
                    <a:pt x="7339060" y="8491091"/>
                  </a:cubicBezTo>
                  <a:cubicBezTo>
                    <a:pt x="7179986" y="8496309"/>
                    <a:pt x="6072773" y="8483072"/>
                    <a:pt x="5940274" y="8474367"/>
                  </a:cubicBezTo>
                  <a:cubicBezTo>
                    <a:pt x="5789785" y="8464478"/>
                    <a:pt x="5440270" y="8464349"/>
                    <a:pt x="5180960" y="8474079"/>
                  </a:cubicBezTo>
                  <a:cubicBezTo>
                    <a:pt x="5006141" y="8480643"/>
                    <a:pt x="4931556" y="8480780"/>
                    <a:pt x="4803496" y="8474772"/>
                  </a:cubicBezTo>
                  <a:cubicBezTo>
                    <a:pt x="4606069" y="8465509"/>
                    <a:pt x="4365080" y="8470027"/>
                    <a:pt x="3957038" y="8490651"/>
                  </a:cubicBezTo>
                  <a:cubicBezTo>
                    <a:pt x="3620942" y="8507638"/>
                    <a:pt x="3603251" y="8507843"/>
                    <a:pt x="3462003" y="8496371"/>
                  </a:cubicBezTo>
                  <a:close/>
                  <a:moveTo>
                    <a:pt x="1282820" y="6289190"/>
                  </a:moveTo>
                  <a:cubicBezTo>
                    <a:pt x="1228745" y="6271230"/>
                    <a:pt x="1202023" y="6255215"/>
                    <a:pt x="1173561" y="6223718"/>
                  </a:cubicBezTo>
                  <a:cubicBezTo>
                    <a:pt x="1145482" y="6192645"/>
                    <a:pt x="1138418" y="6179087"/>
                    <a:pt x="1125603" y="6131693"/>
                  </a:cubicBezTo>
                  <a:cubicBezTo>
                    <a:pt x="1115704" y="6095082"/>
                    <a:pt x="1115694" y="6090083"/>
                    <a:pt x="1125417" y="6050965"/>
                  </a:cubicBezTo>
                  <a:cubicBezTo>
                    <a:pt x="1144628" y="5973676"/>
                    <a:pt x="1174971" y="5937755"/>
                    <a:pt x="1236366" y="5919629"/>
                  </a:cubicBezTo>
                  <a:cubicBezTo>
                    <a:pt x="1267679" y="5910383"/>
                    <a:pt x="1274303" y="5915752"/>
                    <a:pt x="1274460" y="5950496"/>
                  </a:cubicBezTo>
                  <a:cubicBezTo>
                    <a:pt x="1274530" y="5967584"/>
                    <a:pt x="1269728" y="5975687"/>
                    <a:pt x="1248963" y="5993458"/>
                  </a:cubicBezTo>
                  <a:cubicBezTo>
                    <a:pt x="1202618" y="6033120"/>
                    <a:pt x="1187340" y="6098604"/>
                    <a:pt x="1211937" y="6152160"/>
                  </a:cubicBezTo>
                  <a:cubicBezTo>
                    <a:pt x="1225791" y="6182324"/>
                    <a:pt x="1237248" y="6192842"/>
                    <a:pt x="1279107" y="6213818"/>
                  </a:cubicBezTo>
                  <a:cubicBezTo>
                    <a:pt x="1329279" y="6238962"/>
                    <a:pt x="1365832" y="6240912"/>
                    <a:pt x="1407246" y="6220655"/>
                  </a:cubicBezTo>
                  <a:cubicBezTo>
                    <a:pt x="1473476" y="6188258"/>
                    <a:pt x="1521264" y="6100995"/>
                    <a:pt x="1497296" y="6056220"/>
                  </a:cubicBezTo>
                  <a:cubicBezTo>
                    <a:pt x="1491061" y="6044572"/>
                    <a:pt x="1483303" y="5932531"/>
                    <a:pt x="1488731" y="5932531"/>
                  </a:cubicBezTo>
                  <a:cubicBezTo>
                    <a:pt x="1490323" y="5932531"/>
                    <a:pt x="1501957" y="5937854"/>
                    <a:pt x="1514584" y="5944359"/>
                  </a:cubicBezTo>
                  <a:cubicBezTo>
                    <a:pt x="1542807" y="5958903"/>
                    <a:pt x="1574786" y="5991605"/>
                    <a:pt x="1583573" y="6014906"/>
                  </a:cubicBezTo>
                  <a:cubicBezTo>
                    <a:pt x="1599133" y="6056169"/>
                    <a:pt x="1586620" y="6133834"/>
                    <a:pt x="1555543" y="6188867"/>
                  </a:cubicBezTo>
                  <a:cubicBezTo>
                    <a:pt x="1500789" y="6285837"/>
                    <a:pt x="1392569" y="6325645"/>
                    <a:pt x="1282821" y="6289189"/>
                  </a:cubicBezTo>
                  <a:close/>
                  <a:moveTo>
                    <a:pt x="7568434" y="6250660"/>
                  </a:moveTo>
                  <a:cubicBezTo>
                    <a:pt x="7469237" y="6223985"/>
                    <a:pt x="7410008" y="6184290"/>
                    <a:pt x="7389151" y="6130505"/>
                  </a:cubicBezTo>
                  <a:cubicBezTo>
                    <a:pt x="7359560" y="6054197"/>
                    <a:pt x="7360158" y="6006828"/>
                    <a:pt x="7391494" y="5944903"/>
                  </a:cubicBezTo>
                  <a:cubicBezTo>
                    <a:pt x="7408927" y="5910451"/>
                    <a:pt x="7426602" y="5893641"/>
                    <a:pt x="7462498" y="5877369"/>
                  </a:cubicBezTo>
                  <a:cubicBezTo>
                    <a:pt x="7503801" y="5858649"/>
                    <a:pt x="7505814" y="5859661"/>
                    <a:pt x="7505814" y="5899159"/>
                  </a:cubicBezTo>
                  <a:cubicBezTo>
                    <a:pt x="7505814" y="5928888"/>
                    <a:pt x="7503581" y="5935599"/>
                    <a:pt x="7490172" y="5946145"/>
                  </a:cubicBezTo>
                  <a:cubicBezTo>
                    <a:pt x="7463473" y="5967143"/>
                    <a:pt x="7450123" y="6001401"/>
                    <a:pt x="7450123" y="6048917"/>
                  </a:cubicBezTo>
                  <a:cubicBezTo>
                    <a:pt x="7450123" y="6083033"/>
                    <a:pt x="7452938" y="6095730"/>
                    <a:pt x="7464204" y="6112446"/>
                  </a:cubicBezTo>
                  <a:cubicBezTo>
                    <a:pt x="7496357" y="6160150"/>
                    <a:pt x="7576677" y="6192428"/>
                    <a:pt x="7631143" y="6179532"/>
                  </a:cubicBezTo>
                  <a:cubicBezTo>
                    <a:pt x="7672071" y="6169841"/>
                    <a:pt x="7715546" y="6129618"/>
                    <a:pt x="7737176" y="6081429"/>
                  </a:cubicBezTo>
                  <a:cubicBezTo>
                    <a:pt x="7755829" y="6039873"/>
                    <a:pt x="7754930" y="6012150"/>
                    <a:pt x="7734070" y="5985634"/>
                  </a:cubicBezTo>
                  <a:cubicBezTo>
                    <a:pt x="7724954" y="5974047"/>
                    <a:pt x="7722392" y="5960488"/>
                    <a:pt x="7722392" y="5923821"/>
                  </a:cubicBezTo>
                  <a:cubicBezTo>
                    <a:pt x="7722392" y="5897987"/>
                    <a:pt x="7723882" y="5876849"/>
                    <a:pt x="7725692" y="5876849"/>
                  </a:cubicBezTo>
                  <a:cubicBezTo>
                    <a:pt x="7738295" y="5876849"/>
                    <a:pt x="7791894" y="5910877"/>
                    <a:pt x="7807774" y="5928958"/>
                  </a:cubicBezTo>
                  <a:cubicBezTo>
                    <a:pt x="7826078" y="5949802"/>
                    <a:pt x="7841249" y="5989006"/>
                    <a:pt x="7841477" y="6016050"/>
                  </a:cubicBezTo>
                  <a:cubicBezTo>
                    <a:pt x="7841594" y="6029917"/>
                    <a:pt x="7828960" y="6073764"/>
                    <a:pt x="7810604" y="6123200"/>
                  </a:cubicBezTo>
                  <a:cubicBezTo>
                    <a:pt x="7788752" y="6182050"/>
                    <a:pt x="7727601" y="6231000"/>
                    <a:pt x="7651015" y="6250943"/>
                  </a:cubicBezTo>
                  <a:cubicBezTo>
                    <a:pt x="7608216" y="6262088"/>
                    <a:pt x="7610972" y="6262096"/>
                    <a:pt x="7568436" y="6250656"/>
                  </a:cubicBezTo>
                  <a:close/>
                  <a:moveTo>
                    <a:pt x="1562293" y="5662583"/>
                  </a:moveTo>
                  <a:cubicBezTo>
                    <a:pt x="1471286" y="5658879"/>
                    <a:pt x="1478756" y="5666595"/>
                    <a:pt x="1478756" y="5576303"/>
                  </a:cubicBezTo>
                  <a:lnTo>
                    <a:pt x="1478756" y="5498713"/>
                  </a:lnTo>
                  <a:lnTo>
                    <a:pt x="1535994" y="5502219"/>
                  </a:lnTo>
                  <a:cubicBezTo>
                    <a:pt x="1609707" y="5506737"/>
                    <a:pt x="2630060" y="5516668"/>
                    <a:pt x="3517683" y="5521507"/>
                  </a:cubicBezTo>
                  <a:cubicBezTo>
                    <a:pt x="4469226" y="5526699"/>
                    <a:pt x="7316429" y="5508425"/>
                    <a:pt x="7460950" y="5496200"/>
                  </a:cubicBezTo>
                  <a:lnTo>
                    <a:pt x="7499625" y="5492928"/>
                  </a:lnTo>
                  <a:lnTo>
                    <a:pt x="7499625" y="5529941"/>
                  </a:lnTo>
                  <a:cubicBezTo>
                    <a:pt x="7499625" y="5574904"/>
                    <a:pt x="7519836" y="5569594"/>
                    <a:pt x="7292329" y="5584421"/>
                  </a:cubicBezTo>
                  <a:cubicBezTo>
                    <a:pt x="7049917" y="5600219"/>
                    <a:pt x="6513752" y="5599750"/>
                    <a:pt x="6339385" y="5583575"/>
                  </a:cubicBezTo>
                  <a:cubicBezTo>
                    <a:pt x="6196870" y="5570367"/>
                    <a:pt x="6062366" y="5572139"/>
                    <a:pt x="5680370" y="5592263"/>
                  </a:cubicBezTo>
                  <a:cubicBezTo>
                    <a:pt x="5229018" y="5616039"/>
                    <a:pt x="5103728" y="5619021"/>
                    <a:pt x="4900688" y="5610803"/>
                  </a:cubicBezTo>
                  <a:cubicBezTo>
                    <a:pt x="4694442" y="5602460"/>
                    <a:pt x="4599879" y="5604297"/>
                    <a:pt x="4192169" y="5624565"/>
                  </a:cubicBezTo>
                  <a:cubicBezTo>
                    <a:pt x="3986759" y="5634775"/>
                    <a:pt x="3870354" y="5637281"/>
                    <a:pt x="3681663" y="5635546"/>
                  </a:cubicBezTo>
                  <a:cubicBezTo>
                    <a:pt x="3144994" y="5630607"/>
                    <a:pt x="2817852" y="5633971"/>
                    <a:pt x="2515236" y="5647591"/>
                  </a:cubicBezTo>
                  <a:cubicBezTo>
                    <a:pt x="2240776" y="5659930"/>
                    <a:pt x="1704520" y="5668360"/>
                    <a:pt x="1562293" y="5662569"/>
                  </a:cubicBezTo>
                  <a:close/>
                  <a:moveTo>
                    <a:pt x="1116761" y="5622821"/>
                  </a:moveTo>
                  <a:cubicBezTo>
                    <a:pt x="902927" y="5599975"/>
                    <a:pt x="850803" y="5597082"/>
                    <a:pt x="566034" y="5592266"/>
                  </a:cubicBezTo>
                  <a:cubicBezTo>
                    <a:pt x="395866" y="5589385"/>
                    <a:pt x="258513" y="5584363"/>
                    <a:pt x="234979" y="5580158"/>
                  </a:cubicBezTo>
                  <a:cubicBezTo>
                    <a:pt x="172619" y="5569018"/>
                    <a:pt x="87960" y="5525929"/>
                    <a:pt x="43496" y="5482698"/>
                  </a:cubicBezTo>
                  <a:cubicBezTo>
                    <a:pt x="9209" y="5449361"/>
                    <a:pt x="6025" y="5444023"/>
                    <a:pt x="6025" y="5419868"/>
                  </a:cubicBezTo>
                  <a:cubicBezTo>
                    <a:pt x="6025" y="5405350"/>
                    <a:pt x="8898" y="5388105"/>
                    <a:pt x="12408" y="5381547"/>
                  </a:cubicBezTo>
                  <a:cubicBezTo>
                    <a:pt x="18606" y="5369966"/>
                    <a:pt x="19458" y="5370058"/>
                    <a:pt x="41801" y="5384729"/>
                  </a:cubicBezTo>
                  <a:cubicBezTo>
                    <a:pt x="81511" y="5410801"/>
                    <a:pt x="188655" y="5434328"/>
                    <a:pt x="337079" y="5449567"/>
                  </a:cubicBezTo>
                  <a:cubicBezTo>
                    <a:pt x="496597" y="5465944"/>
                    <a:pt x="849765" y="5485518"/>
                    <a:pt x="1086708" y="5491114"/>
                  </a:cubicBezTo>
                  <a:lnTo>
                    <a:pt x="1262177" y="5495257"/>
                  </a:lnTo>
                  <a:lnTo>
                    <a:pt x="1262177" y="5565413"/>
                  </a:lnTo>
                  <a:lnTo>
                    <a:pt x="1262177" y="5635569"/>
                  </a:lnTo>
                  <a:lnTo>
                    <a:pt x="1242066" y="5634824"/>
                  </a:lnTo>
                  <a:cubicBezTo>
                    <a:pt x="1231006" y="5634401"/>
                    <a:pt x="1174618" y="5629011"/>
                    <a:pt x="1116760" y="5622831"/>
                  </a:cubicBezTo>
                  <a:close/>
                  <a:moveTo>
                    <a:pt x="8072010" y="5550726"/>
                  </a:moveTo>
                  <a:cubicBezTo>
                    <a:pt x="7935173" y="5543788"/>
                    <a:pt x="7857394" y="5542583"/>
                    <a:pt x="7800684" y="5546525"/>
                  </a:cubicBezTo>
                  <a:cubicBezTo>
                    <a:pt x="7756959" y="5549562"/>
                    <a:pt x="7720128" y="5550332"/>
                    <a:pt x="7718837" y="5548231"/>
                  </a:cubicBezTo>
                  <a:cubicBezTo>
                    <a:pt x="7717551" y="5546127"/>
                    <a:pt x="7715252" y="5531751"/>
                    <a:pt x="7713735" y="5516271"/>
                  </a:cubicBezTo>
                  <a:lnTo>
                    <a:pt x="7710979" y="5488131"/>
                  </a:lnTo>
                  <a:lnTo>
                    <a:pt x="7814145" y="5487453"/>
                  </a:lnTo>
                  <a:cubicBezTo>
                    <a:pt x="7985539" y="5486353"/>
                    <a:pt x="8499696" y="5460928"/>
                    <a:pt x="8582514" y="5449470"/>
                  </a:cubicBezTo>
                  <a:cubicBezTo>
                    <a:pt x="8744697" y="5427032"/>
                    <a:pt x="8859563" y="5360771"/>
                    <a:pt x="8906777" y="5262423"/>
                  </a:cubicBezTo>
                  <a:cubicBezTo>
                    <a:pt x="8935771" y="5202025"/>
                    <a:pt x="8940418" y="5154953"/>
                    <a:pt x="8922192" y="5106249"/>
                  </a:cubicBezTo>
                  <a:cubicBezTo>
                    <a:pt x="8896871" y="5038591"/>
                    <a:pt x="8776467" y="4936204"/>
                    <a:pt x="8570139" y="4806883"/>
                  </a:cubicBezTo>
                  <a:cubicBezTo>
                    <a:pt x="8492368" y="4758139"/>
                    <a:pt x="8468743" y="4738597"/>
                    <a:pt x="8454427" y="4711178"/>
                  </a:cubicBezTo>
                  <a:cubicBezTo>
                    <a:pt x="8444994" y="4693113"/>
                    <a:pt x="8445024" y="4691420"/>
                    <a:pt x="8456486" y="4592394"/>
                  </a:cubicBezTo>
                  <a:cubicBezTo>
                    <a:pt x="8460944" y="4553880"/>
                    <a:pt x="8450320" y="4534472"/>
                    <a:pt x="8413015" y="4512990"/>
                  </a:cubicBezTo>
                  <a:cubicBezTo>
                    <a:pt x="8359144" y="4481970"/>
                    <a:pt x="8283483" y="4462949"/>
                    <a:pt x="7991566" y="4407040"/>
                  </a:cubicBezTo>
                  <a:cubicBezTo>
                    <a:pt x="7897659" y="4389054"/>
                    <a:pt x="7877090" y="4383129"/>
                    <a:pt x="7877090" y="4374070"/>
                  </a:cubicBezTo>
                  <a:cubicBezTo>
                    <a:pt x="7877090" y="4362820"/>
                    <a:pt x="7979448" y="4328833"/>
                    <a:pt x="8168408" y="4277342"/>
                  </a:cubicBezTo>
                  <a:cubicBezTo>
                    <a:pt x="8422032" y="4208232"/>
                    <a:pt x="8457633" y="4195789"/>
                    <a:pt x="8506455" y="4159202"/>
                  </a:cubicBezTo>
                  <a:cubicBezTo>
                    <a:pt x="8531997" y="4140059"/>
                    <a:pt x="8541954" y="4107236"/>
                    <a:pt x="8530387" y="4080306"/>
                  </a:cubicBezTo>
                  <a:cubicBezTo>
                    <a:pt x="8513000" y="4039830"/>
                    <a:pt x="8463545" y="4005193"/>
                    <a:pt x="8318327" y="3931785"/>
                  </a:cubicBezTo>
                  <a:cubicBezTo>
                    <a:pt x="8261747" y="3903185"/>
                    <a:pt x="8212464" y="3873541"/>
                    <a:pt x="8194568" y="3857341"/>
                  </a:cubicBezTo>
                  <a:cubicBezTo>
                    <a:pt x="8166086" y="3831559"/>
                    <a:pt x="8164829" y="3829019"/>
                    <a:pt x="8164829" y="3797249"/>
                  </a:cubicBezTo>
                  <a:cubicBezTo>
                    <a:pt x="8164829" y="3769718"/>
                    <a:pt x="8168337" y="3759023"/>
                    <a:pt x="8185451" y="3734377"/>
                  </a:cubicBezTo>
                  <a:cubicBezTo>
                    <a:pt x="8231445" y="3668143"/>
                    <a:pt x="8315200" y="3616839"/>
                    <a:pt x="8660697" y="3443268"/>
                  </a:cubicBezTo>
                  <a:cubicBezTo>
                    <a:pt x="8918868" y="3313567"/>
                    <a:pt x="8961730" y="3287212"/>
                    <a:pt x="8969458" y="3253403"/>
                  </a:cubicBezTo>
                  <a:cubicBezTo>
                    <a:pt x="8974723" y="3230373"/>
                    <a:pt x="8952127" y="3205449"/>
                    <a:pt x="8907756" y="3185347"/>
                  </a:cubicBezTo>
                  <a:cubicBezTo>
                    <a:pt x="8875164" y="3170581"/>
                    <a:pt x="8674698" y="3120677"/>
                    <a:pt x="8559309" y="3098606"/>
                  </a:cubicBezTo>
                  <a:cubicBezTo>
                    <a:pt x="8492488" y="3085823"/>
                    <a:pt x="8500411" y="3081467"/>
                    <a:pt x="8671774" y="3036763"/>
                  </a:cubicBezTo>
                  <a:cubicBezTo>
                    <a:pt x="8801258" y="3002984"/>
                    <a:pt x="8828661" y="2992972"/>
                    <a:pt x="8852765" y="2970636"/>
                  </a:cubicBezTo>
                  <a:lnTo>
                    <a:pt x="8868882" y="2955706"/>
                  </a:lnTo>
                  <a:lnTo>
                    <a:pt x="8903602" y="2989377"/>
                  </a:lnTo>
                  <a:cubicBezTo>
                    <a:pt x="8940543" y="3025205"/>
                    <a:pt x="8977374" y="3051744"/>
                    <a:pt x="9020568" y="3073666"/>
                  </a:cubicBezTo>
                  <a:cubicBezTo>
                    <a:pt x="9054790" y="3091033"/>
                    <a:pt x="9092941" y="3130536"/>
                    <a:pt x="9113548" y="3169940"/>
                  </a:cubicBezTo>
                  <a:cubicBezTo>
                    <a:pt x="9135738" y="3212369"/>
                    <a:pt x="9136769" y="3280820"/>
                    <a:pt x="9115815" y="3320458"/>
                  </a:cubicBezTo>
                  <a:cubicBezTo>
                    <a:pt x="9095180" y="3359491"/>
                    <a:pt x="9063198" y="3392199"/>
                    <a:pt x="9017366" y="3421138"/>
                  </a:cubicBezTo>
                  <a:cubicBezTo>
                    <a:pt x="8968881" y="3451754"/>
                    <a:pt x="8955854" y="3457761"/>
                    <a:pt x="8656772" y="3587404"/>
                  </a:cubicBezTo>
                  <a:cubicBezTo>
                    <a:pt x="8506100" y="3652718"/>
                    <a:pt x="8403066" y="3711799"/>
                    <a:pt x="8403066" y="3732884"/>
                  </a:cubicBezTo>
                  <a:cubicBezTo>
                    <a:pt x="8403066" y="3737266"/>
                    <a:pt x="8431609" y="3756814"/>
                    <a:pt x="8466493" y="3776324"/>
                  </a:cubicBezTo>
                  <a:cubicBezTo>
                    <a:pt x="8615757" y="3859808"/>
                    <a:pt x="8681531" y="3941716"/>
                    <a:pt x="8681519" y="4044091"/>
                  </a:cubicBezTo>
                  <a:cubicBezTo>
                    <a:pt x="8681519" y="4151689"/>
                    <a:pt x="8585202" y="4246178"/>
                    <a:pt x="8437101" y="4283901"/>
                  </a:cubicBezTo>
                  <a:cubicBezTo>
                    <a:pt x="8413277" y="4289971"/>
                    <a:pt x="8389852" y="4298540"/>
                    <a:pt x="8385049" y="4302944"/>
                  </a:cubicBezTo>
                  <a:cubicBezTo>
                    <a:pt x="8375140" y="4312025"/>
                    <a:pt x="8375558" y="4312240"/>
                    <a:pt x="8449048" y="4335942"/>
                  </a:cubicBezTo>
                  <a:cubicBezTo>
                    <a:pt x="8565743" y="4373575"/>
                    <a:pt x="8625684" y="4455176"/>
                    <a:pt x="8625928" y="4576734"/>
                  </a:cubicBezTo>
                  <a:cubicBezTo>
                    <a:pt x="8625998" y="4602748"/>
                    <a:pt x="8628067" y="4626966"/>
                    <a:pt x="8630568" y="4630553"/>
                  </a:cubicBezTo>
                  <a:cubicBezTo>
                    <a:pt x="8633068" y="4634140"/>
                    <a:pt x="8656682" y="4647220"/>
                    <a:pt x="8683041" y="4659619"/>
                  </a:cubicBezTo>
                  <a:cubicBezTo>
                    <a:pt x="8884153" y="4754227"/>
                    <a:pt x="9015307" y="4916518"/>
                    <a:pt x="9015600" y="5071128"/>
                  </a:cubicBezTo>
                  <a:cubicBezTo>
                    <a:pt x="9015739" y="5140856"/>
                    <a:pt x="8976887" y="5287102"/>
                    <a:pt x="8937634" y="5364663"/>
                  </a:cubicBezTo>
                  <a:cubicBezTo>
                    <a:pt x="8916687" y="5406051"/>
                    <a:pt x="8892753" y="5431182"/>
                    <a:pt x="8838712" y="5468534"/>
                  </a:cubicBezTo>
                  <a:cubicBezTo>
                    <a:pt x="8798361" y="5496423"/>
                    <a:pt x="8781499" y="5503674"/>
                    <a:pt x="8722592" y="5518471"/>
                  </a:cubicBezTo>
                  <a:cubicBezTo>
                    <a:pt x="8560813" y="5559108"/>
                    <a:pt x="8397273" y="5567212"/>
                    <a:pt x="8072012" y="5550718"/>
                  </a:cubicBezTo>
                  <a:close/>
                  <a:moveTo>
                    <a:pt x="1466380" y="5136945"/>
                  </a:moveTo>
                  <a:cubicBezTo>
                    <a:pt x="1466380" y="5136065"/>
                    <a:pt x="1463473" y="5114441"/>
                    <a:pt x="1459919" y="5088900"/>
                  </a:cubicBezTo>
                  <a:lnTo>
                    <a:pt x="1453458" y="5042462"/>
                  </a:lnTo>
                  <a:lnTo>
                    <a:pt x="1473919" y="5015663"/>
                  </a:lnTo>
                  <a:cubicBezTo>
                    <a:pt x="1500790" y="4980467"/>
                    <a:pt x="1512517" y="4944240"/>
                    <a:pt x="1506876" y="4913851"/>
                  </a:cubicBezTo>
                  <a:cubicBezTo>
                    <a:pt x="1500172" y="4877727"/>
                    <a:pt x="1455481" y="4837581"/>
                    <a:pt x="1402677" y="4820250"/>
                  </a:cubicBezTo>
                  <a:cubicBezTo>
                    <a:pt x="1353193" y="4804010"/>
                    <a:pt x="1342540" y="4803563"/>
                    <a:pt x="1300721" y="4815981"/>
                  </a:cubicBezTo>
                  <a:cubicBezTo>
                    <a:pt x="1240831" y="4833763"/>
                    <a:pt x="1206884" y="4878759"/>
                    <a:pt x="1206621" y="4940705"/>
                  </a:cubicBezTo>
                  <a:cubicBezTo>
                    <a:pt x="1206458" y="4979584"/>
                    <a:pt x="1214179" y="5001647"/>
                    <a:pt x="1236539" y="5026176"/>
                  </a:cubicBezTo>
                  <a:cubicBezTo>
                    <a:pt x="1252101" y="5043248"/>
                    <a:pt x="1253269" y="5048051"/>
                    <a:pt x="1251117" y="5086118"/>
                  </a:cubicBezTo>
                  <a:lnTo>
                    <a:pt x="1248778" y="5127502"/>
                  </a:lnTo>
                  <a:lnTo>
                    <a:pt x="1219896" y="5106679"/>
                  </a:lnTo>
                  <a:cubicBezTo>
                    <a:pt x="1173321" y="5073096"/>
                    <a:pt x="1152668" y="5047492"/>
                    <a:pt x="1138894" y="5006264"/>
                  </a:cubicBezTo>
                  <a:cubicBezTo>
                    <a:pt x="1123235" y="4959395"/>
                    <a:pt x="1122665" y="4923327"/>
                    <a:pt x="1136747" y="4870493"/>
                  </a:cubicBezTo>
                  <a:cubicBezTo>
                    <a:pt x="1145605" y="4837255"/>
                    <a:pt x="1152430" y="4825670"/>
                    <a:pt x="1176316" y="4803333"/>
                  </a:cubicBezTo>
                  <a:cubicBezTo>
                    <a:pt x="1216755" y="4765516"/>
                    <a:pt x="1257401" y="4753967"/>
                    <a:pt x="1348808" y="4754327"/>
                  </a:cubicBezTo>
                  <a:cubicBezTo>
                    <a:pt x="1434528" y="4754683"/>
                    <a:pt x="1489324" y="4769143"/>
                    <a:pt x="1544623" y="4806061"/>
                  </a:cubicBezTo>
                  <a:cubicBezTo>
                    <a:pt x="1576179" y="4827130"/>
                    <a:pt x="1582192" y="4834317"/>
                    <a:pt x="1588742" y="4858804"/>
                  </a:cubicBezTo>
                  <a:cubicBezTo>
                    <a:pt x="1602397" y="4909846"/>
                    <a:pt x="1598233" y="4938362"/>
                    <a:pt x="1563452" y="5032039"/>
                  </a:cubicBezTo>
                  <a:cubicBezTo>
                    <a:pt x="1557674" y="5047605"/>
                    <a:pt x="1538423" y="5071352"/>
                    <a:pt x="1510381" y="5097508"/>
                  </a:cubicBezTo>
                  <a:cubicBezTo>
                    <a:pt x="1486180" y="5120082"/>
                    <a:pt x="1466379" y="5137830"/>
                    <a:pt x="1466379" y="5136946"/>
                  </a:cubicBezTo>
                  <a:close/>
                  <a:moveTo>
                    <a:pt x="7452320" y="4977013"/>
                  </a:moveTo>
                  <a:cubicBezTo>
                    <a:pt x="7426705" y="4965868"/>
                    <a:pt x="7385501" y="4928241"/>
                    <a:pt x="7362814" y="4895274"/>
                  </a:cubicBezTo>
                  <a:cubicBezTo>
                    <a:pt x="7346896" y="4872141"/>
                    <a:pt x="7344142" y="4861521"/>
                    <a:pt x="7340778" y="4810321"/>
                  </a:cubicBezTo>
                  <a:cubicBezTo>
                    <a:pt x="7337334" y="4757899"/>
                    <a:pt x="7338380" y="4748698"/>
                    <a:pt x="7350834" y="4721950"/>
                  </a:cubicBezTo>
                  <a:cubicBezTo>
                    <a:pt x="7373763" y="4672701"/>
                    <a:pt x="7392599" y="4652956"/>
                    <a:pt x="7438880" y="4629653"/>
                  </a:cubicBezTo>
                  <a:cubicBezTo>
                    <a:pt x="7481047" y="4608424"/>
                    <a:pt x="7484899" y="4607671"/>
                    <a:pt x="7554490" y="4607082"/>
                  </a:cubicBezTo>
                  <a:cubicBezTo>
                    <a:pt x="7622079" y="4606523"/>
                    <a:pt x="7629881" y="4607759"/>
                    <a:pt x="7682169" y="4627514"/>
                  </a:cubicBezTo>
                  <a:cubicBezTo>
                    <a:pt x="7728448" y="4645002"/>
                    <a:pt x="7743874" y="4654505"/>
                    <a:pt x="7773442" y="4683750"/>
                  </a:cubicBezTo>
                  <a:cubicBezTo>
                    <a:pt x="7808225" y="4718155"/>
                    <a:pt x="7809022" y="4719708"/>
                    <a:pt x="7809022" y="4753159"/>
                  </a:cubicBezTo>
                  <a:cubicBezTo>
                    <a:pt x="7809022" y="4827800"/>
                    <a:pt x="7775838" y="4908490"/>
                    <a:pt x="7726971" y="4952677"/>
                  </a:cubicBezTo>
                  <a:lnTo>
                    <a:pt x="7700733" y="4976401"/>
                  </a:lnTo>
                  <a:lnTo>
                    <a:pt x="7698947" y="4918671"/>
                  </a:lnTo>
                  <a:cubicBezTo>
                    <a:pt x="7697457" y="4870776"/>
                    <a:pt x="7699303" y="4856502"/>
                    <a:pt x="7709776" y="4834885"/>
                  </a:cubicBezTo>
                  <a:cubicBezTo>
                    <a:pt x="7725293" y="4802839"/>
                    <a:pt x="7725453" y="4786042"/>
                    <a:pt x="7710555" y="4753241"/>
                  </a:cubicBezTo>
                  <a:cubicBezTo>
                    <a:pt x="7679274" y="4684374"/>
                    <a:pt x="7566318" y="4649594"/>
                    <a:pt x="7489729" y="4685251"/>
                  </a:cubicBezTo>
                  <a:cubicBezTo>
                    <a:pt x="7442637" y="4707172"/>
                    <a:pt x="7419183" y="4746771"/>
                    <a:pt x="7419183" y="4804356"/>
                  </a:cubicBezTo>
                  <a:cubicBezTo>
                    <a:pt x="7419183" y="4851721"/>
                    <a:pt x="7441821" y="4893789"/>
                    <a:pt x="7474238" y="4906668"/>
                  </a:cubicBezTo>
                  <a:cubicBezTo>
                    <a:pt x="7476951" y="4907752"/>
                    <a:pt x="7480944" y="4926029"/>
                    <a:pt x="7483115" y="4947296"/>
                  </a:cubicBezTo>
                  <a:cubicBezTo>
                    <a:pt x="7487464" y="4989914"/>
                    <a:pt x="7485761" y="4991559"/>
                    <a:pt x="7452321" y="4977013"/>
                  </a:cubicBezTo>
                  <a:close/>
                  <a:moveTo>
                    <a:pt x="1243614" y="3533665"/>
                  </a:moveTo>
                  <a:cubicBezTo>
                    <a:pt x="1212131" y="3530574"/>
                    <a:pt x="1120631" y="3485079"/>
                    <a:pt x="1093022" y="3458791"/>
                  </a:cubicBezTo>
                  <a:cubicBezTo>
                    <a:pt x="1062456" y="3429688"/>
                    <a:pt x="1042172" y="3389631"/>
                    <a:pt x="1033339" y="3340926"/>
                  </a:cubicBezTo>
                  <a:cubicBezTo>
                    <a:pt x="1027090" y="3306474"/>
                    <a:pt x="1027757" y="3297621"/>
                    <a:pt x="1039288" y="3261934"/>
                  </a:cubicBezTo>
                  <a:cubicBezTo>
                    <a:pt x="1062510" y="3190069"/>
                    <a:pt x="1086959" y="3164079"/>
                    <a:pt x="1149062" y="3145240"/>
                  </a:cubicBezTo>
                  <a:cubicBezTo>
                    <a:pt x="1165330" y="3140304"/>
                    <a:pt x="1179336" y="3136235"/>
                    <a:pt x="1180187" y="3136197"/>
                  </a:cubicBezTo>
                  <a:cubicBezTo>
                    <a:pt x="1181034" y="3136197"/>
                    <a:pt x="1181728" y="3150750"/>
                    <a:pt x="1181728" y="3168613"/>
                  </a:cubicBezTo>
                  <a:cubicBezTo>
                    <a:pt x="1181728" y="3198321"/>
                    <a:pt x="1179878" y="3202568"/>
                    <a:pt x="1160056" y="3218381"/>
                  </a:cubicBezTo>
                  <a:cubicBezTo>
                    <a:pt x="1128575" y="3243495"/>
                    <a:pt x="1113661" y="3276703"/>
                    <a:pt x="1113661" y="3321687"/>
                  </a:cubicBezTo>
                  <a:cubicBezTo>
                    <a:pt x="1113661" y="3368296"/>
                    <a:pt x="1124754" y="3395834"/>
                    <a:pt x="1151855" y="3416500"/>
                  </a:cubicBezTo>
                  <a:cubicBezTo>
                    <a:pt x="1211694" y="3462134"/>
                    <a:pt x="1281848" y="3471293"/>
                    <a:pt x="1331310" y="3439932"/>
                  </a:cubicBezTo>
                  <a:cubicBezTo>
                    <a:pt x="1378016" y="3410317"/>
                    <a:pt x="1412659" y="3355318"/>
                    <a:pt x="1412713" y="3310701"/>
                  </a:cubicBezTo>
                  <a:cubicBezTo>
                    <a:pt x="1412731" y="3296124"/>
                    <a:pt x="1409496" y="3280951"/>
                    <a:pt x="1405526" y="3276983"/>
                  </a:cubicBezTo>
                  <a:cubicBezTo>
                    <a:pt x="1401058" y="3272514"/>
                    <a:pt x="1398307" y="3247778"/>
                    <a:pt x="1398307" y="3212070"/>
                  </a:cubicBezTo>
                  <a:lnTo>
                    <a:pt x="1398307" y="3154373"/>
                  </a:lnTo>
                  <a:lnTo>
                    <a:pt x="1416787" y="3163930"/>
                  </a:lnTo>
                  <a:cubicBezTo>
                    <a:pt x="1448527" y="3180341"/>
                    <a:pt x="1480328" y="3212368"/>
                    <a:pt x="1492743" y="3240427"/>
                  </a:cubicBezTo>
                  <a:cubicBezTo>
                    <a:pt x="1502779" y="3263111"/>
                    <a:pt x="1503985" y="3275141"/>
                    <a:pt x="1500345" y="3316248"/>
                  </a:cubicBezTo>
                  <a:cubicBezTo>
                    <a:pt x="1497966" y="3343122"/>
                    <a:pt x="1493295" y="3366792"/>
                    <a:pt x="1489967" y="3368850"/>
                  </a:cubicBezTo>
                  <a:cubicBezTo>
                    <a:pt x="1486638" y="3370909"/>
                    <a:pt x="1478376" y="3385507"/>
                    <a:pt x="1471609" y="3401290"/>
                  </a:cubicBezTo>
                  <a:cubicBezTo>
                    <a:pt x="1452871" y="3444997"/>
                    <a:pt x="1431732" y="3468857"/>
                    <a:pt x="1384937" y="3499124"/>
                  </a:cubicBezTo>
                  <a:cubicBezTo>
                    <a:pt x="1339070" y="3528787"/>
                    <a:pt x="1297464" y="3538956"/>
                    <a:pt x="1243608" y="3533665"/>
                  </a:cubicBezTo>
                  <a:close/>
                  <a:moveTo>
                    <a:pt x="7455411" y="3476917"/>
                  </a:moveTo>
                  <a:cubicBezTo>
                    <a:pt x="7422869" y="3466409"/>
                    <a:pt x="7361450" y="3430058"/>
                    <a:pt x="7332946" y="3404437"/>
                  </a:cubicBezTo>
                  <a:cubicBezTo>
                    <a:pt x="7310047" y="3383850"/>
                    <a:pt x="7301547" y="3370569"/>
                    <a:pt x="7293158" y="3342264"/>
                  </a:cubicBezTo>
                  <a:cubicBezTo>
                    <a:pt x="7272467" y="3272447"/>
                    <a:pt x="7271732" y="3254440"/>
                    <a:pt x="7287615" y="3206492"/>
                  </a:cubicBezTo>
                  <a:cubicBezTo>
                    <a:pt x="7307547" y="3146311"/>
                    <a:pt x="7334339" y="3116096"/>
                    <a:pt x="7382049" y="3099987"/>
                  </a:cubicBezTo>
                  <a:lnTo>
                    <a:pt x="7419182" y="3087449"/>
                  </a:lnTo>
                  <a:lnTo>
                    <a:pt x="7419182" y="3123454"/>
                  </a:lnTo>
                  <a:cubicBezTo>
                    <a:pt x="7419182" y="3155332"/>
                    <a:pt x="7417354" y="3160654"/>
                    <a:pt x="7403208" y="3169920"/>
                  </a:cubicBezTo>
                  <a:cubicBezTo>
                    <a:pt x="7382435" y="3183529"/>
                    <a:pt x="7357440" y="3237649"/>
                    <a:pt x="7357363" y="3269188"/>
                  </a:cubicBezTo>
                  <a:cubicBezTo>
                    <a:pt x="7357223" y="3328103"/>
                    <a:pt x="7380208" y="3361527"/>
                    <a:pt x="7440840" y="3390559"/>
                  </a:cubicBezTo>
                  <a:cubicBezTo>
                    <a:pt x="7506958" y="3422219"/>
                    <a:pt x="7562375" y="3412637"/>
                    <a:pt x="7612217" y="3360924"/>
                  </a:cubicBezTo>
                  <a:cubicBezTo>
                    <a:pt x="7656835" y="3314632"/>
                    <a:pt x="7671662" y="3256570"/>
                    <a:pt x="7648546" y="3218669"/>
                  </a:cubicBezTo>
                  <a:cubicBezTo>
                    <a:pt x="7636863" y="3199511"/>
                    <a:pt x="7628635" y="3116446"/>
                    <a:pt x="7637540" y="3107542"/>
                  </a:cubicBezTo>
                  <a:cubicBezTo>
                    <a:pt x="7644967" y="3100116"/>
                    <a:pt x="7698025" y="3131521"/>
                    <a:pt x="7718549" y="3155496"/>
                  </a:cubicBezTo>
                  <a:cubicBezTo>
                    <a:pt x="7730066" y="3168947"/>
                    <a:pt x="7742874" y="3192033"/>
                    <a:pt x="7747007" y="3206795"/>
                  </a:cubicBezTo>
                  <a:cubicBezTo>
                    <a:pt x="7753530" y="3230092"/>
                    <a:pt x="7752782" y="3240062"/>
                    <a:pt x="7741337" y="3282324"/>
                  </a:cubicBezTo>
                  <a:cubicBezTo>
                    <a:pt x="7734084" y="3309103"/>
                    <a:pt x="7726472" y="3337973"/>
                    <a:pt x="7724422" y="3346480"/>
                  </a:cubicBezTo>
                  <a:cubicBezTo>
                    <a:pt x="7718613" y="3370567"/>
                    <a:pt x="7669170" y="3424829"/>
                    <a:pt x="7627314" y="3453049"/>
                  </a:cubicBezTo>
                  <a:cubicBezTo>
                    <a:pt x="7590220" y="3478060"/>
                    <a:pt x="7588004" y="3478687"/>
                    <a:pt x="7530565" y="3480424"/>
                  </a:cubicBezTo>
                  <a:cubicBezTo>
                    <a:pt x="7498233" y="3481406"/>
                    <a:pt x="7464414" y="3479814"/>
                    <a:pt x="7455411" y="3476917"/>
                  </a:cubicBezTo>
                  <a:close/>
                  <a:moveTo>
                    <a:pt x="1559199" y="2746234"/>
                  </a:moveTo>
                  <a:cubicBezTo>
                    <a:pt x="1492833" y="2743253"/>
                    <a:pt x="1426700" y="2739110"/>
                    <a:pt x="1412235" y="2737026"/>
                  </a:cubicBezTo>
                  <a:lnTo>
                    <a:pt x="1385937" y="2733238"/>
                  </a:lnTo>
                  <a:lnTo>
                    <a:pt x="1385890" y="2657827"/>
                  </a:lnTo>
                  <a:cubicBezTo>
                    <a:pt x="1385866" y="2616353"/>
                    <a:pt x="1384134" y="2564324"/>
                    <a:pt x="1382041" y="2542207"/>
                  </a:cubicBezTo>
                  <a:lnTo>
                    <a:pt x="1378237" y="2501992"/>
                  </a:lnTo>
                  <a:lnTo>
                    <a:pt x="1485734" y="2506058"/>
                  </a:lnTo>
                  <a:cubicBezTo>
                    <a:pt x="2120746" y="2530075"/>
                    <a:pt x="5965800" y="2529844"/>
                    <a:pt x="7159285" y="2505703"/>
                  </a:cubicBezTo>
                  <a:cubicBezTo>
                    <a:pt x="7290315" y="2503056"/>
                    <a:pt x="7398190" y="2501338"/>
                    <a:pt x="7399006" y="2501888"/>
                  </a:cubicBezTo>
                  <a:cubicBezTo>
                    <a:pt x="7399819" y="2502446"/>
                    <a:pt x="7401215" y="2531916"/>
                    <a:pt x="7402101" y="2567395"/>
                  </a:cubicBezTo>
                  <a:lnTo>
                    <a:pt x="7403710" y="2631901"/>
                  </a:lnTo>
                  <a:lnTo>
                    <a:pt x="7026245" y="2636811"/>
                  </a:lnTo>
                  <a:cubicBezTo>
                    <a:pt x="6818639" y="2639512"/>
                    <a:pt x="6583342" y="2639462"/>
                    <a:pt x="6503363" y="2636811"/>
                  </a:cubicBezTo>
                  <a:cubicBezTo>
                    <a:pt x="6423384" y="2634051"/>
                    <a:pt x="6312001" y="2633501"/>
                    <a:pt x="6255846" y="2635593"/>
                  </a:cubicBezTo>
                  <a:cubicBezTo>
                    <a:pt x="6199690" y="2637673"/>
                    <a:pt x="6025654" y="2642673"/>
                    <a:pt x="5869099" y="2646688"/>
                  </a:cubicBezTo>
                  <a:cubicBezTo>
                    <a:pt x="5712545" y="2650703"/>
                    <a:pt x="5503701" y="2656269"/>
                    <a:pt x="5405004" y="2659059"/>
                  </a:cubicBezTo>
                  <a:cubicBezTo>
                    <a:pt x="5306306" y="2661848"/>
                    <a:pt x="5203277" y="2662204"/>
                    <a:pt x="5176050" y="2659854"/>
                  </a:cubicBezTo>
                  <a:cubicBezTo>
                    <a:pt x="5142609" y="2656962"/>
                    <a:pt x="5070326" y="2660277"/>
                    <a:pt x="4953284" y="2670099"/>
                  </a:cubicBezTo>
                  <a:cubicBezTo>
                    <a:pt x="4617444" y="2698254"/>
                    <a:pt x="4544045" y="2703167"/>
                    <a:pt x="4458249" y="2703222"/>
                  </a:cubicBezTo>
                  <a:cubicBezTo>
                    <a:pt x="4345122" y="2703222"/>
                    <a:pt x="4188373" y="2711590"/>
                    <a:pt x="3910615" y="2732190"/>
                  </a:cubicBezTo>
                  <a:cubicBezTo>
                    <a:pt x="3646195" y="2751803"/>
                    <a:pt x="3332832" y="2755042"/>
                    <a:pt x="3087619" y="2740699"/>
                  </a:cubicBezTo>
                  <a:cubicBezTo>
                    <a:pt x="2921738" y="2730995"/>
                    <a:pt x="2713942" y="2730781"/>
                    <a:pt x="2471918" y="2740073"/>
                  </a:cubicBezTo>
                  <a:cubicBezTo>
                    <a:pt x="2236102" y="2749120"/>
                    <a:pt x="1702535" y="2752786"/>
                    <a:pt x="1559197" y="2746346"/>
                  </a:cubicBezTo>
                  <a:close/>
                  <a:moveTo>
                    <a:pt x="1008472" y="2699791"/>
                  </a:moveTo>
                  <a:cubicBezTo>
                    <a:pt x="942106" y="2691984"/>
                    <a:pt x="781993" y="2672632"/>
                    <a:pt x="652665" y="2656783"/>
                  </a:cubicBezTo>
                  <a:cubicBezTo>
                    <a:pt x="523337" y="2640934"/>
                    <a:pt x="355925" y="2621580"/>
                    <a:pt x="280637" y="2613772"/>
                  </a:cubicBezTo>
                  <a:cubicBezTo>
                    <a:pt x="148016" y="2600019"/>
                    <a:pt x="142876" y="2598973"/>
                    <a:pt x="115662" y="2580253"/>
                  </a:cubicBezTo>
                  <a:cubicBezTo>
                    <a:pt x="63884" y="2544637"/>
                    <a:pt x="12466" y="2471646"/>
                    <a:pt x="2055" y="2418981"/>
                  </a:cubicBezTo>
                  <a:cubicBezTo>
                    <a:pt x="-1715" y="2399910"/>
                    <a:pt x="-965" y="2398297"/>
                    <a:pt x="9686" y="2402549"/>
                  </a:cubicBezTo>
                  <a:cubicBezTo>
                    <a:pt x="117355" y="2445510"/>
                    <a:pt x="428119" y="2475414"/>
                    <a:pt x="949687" y="2493005"/>
                  </a:cubicBezTo>
                  <a:cubicBezTo>
                    <a:pt x="1061998" y="2496794"/>
                    <a:pt x="1157370" y="2500971"/>
                    <a:pt x="1161624" y="2502294"/>
                  </a:cubicBezTo>
                  <a:cubicBezTo>
                    <a:pt x="1167416" y="2504096"/>
                    <a:pt x="1169360" y="2531177"/>
                    <a:pt x="1169360" y="2610067"/>
                  </a:cubicBezTo>
                  <a:lnTo>
                    <a:pt x="1169360" y="2715434"/>
                  </a:lnTo>
                  <a:lnTo>
                    <a:pt x="1149249" y="2714706"/>
                  </a:lnTo>
                  <a:cubicBezTo>
                    <a:pt x="1138189" y="2714317"/>
                    <a:pt x="1074839" y="2707594"/>
                    <a:pt x="1008473" y="2699789"/>
                  </a:cubicBezTo>
                  <a:close/>
                  <a:moveTo>
                    <a:pt x="7679272" y="2624589"/>
                  </a:moveTo>
                  <a:cubicBezTo>
                    <a:pt x="7647658" y="2623100"/>
                    <a:pt x="7624990" y="2619129"/>
                    <a:pt x="7622129" y="2614628"/>
                  </a:cubicBezTo>
                  <a:cubicBezTo>
                    <a:pt x="7619520" y="2610524"/>
                    <a:pt x="7617342" y="2581651"/>
                    <a:pt x="7617290" y="2550465"/>
                  </a:cubicBezTo>
                  <a:lnTo>
                    <a:pt x="7617196" y="2493762"/>
                  </a:lnTo>
                  <a:lnTo>
                    <a:pt x="7720845" y="2493136"/>
                  </a:lnTo>
                  <a:cubicBezTo>
                    <a:pt x="7921301" y="2491917"/>
                    <a:pt x="8445439" y="2465564"/>
                    <a:pt x="8537117" y="2452108"/>
                  </a:cubicBezTo>
                  <a:cubicBezTo>
                    <a:pt x="8614836" y="2440699"/>
                    <a:pt x="8653472" y="2429501"/>
                    <a:pt x="8710137" y="2401965"/>
                  </a:cubicBezTo>
                  <a:cubicBezTo>
                    <a:pt x="8845041" y="2336409"/>
                    <a:pt x="8912371" y="2199830"/>
                    <a:pt x="8861540" y="2094843"/>
                  </a:cubicBezTo>
                  <a:cubicBezTo>
                    <a:pt x="8830950" y="2031667"/>
                    <a:pt x="8696998" y="1922652"/>
                    <a:pt x="8502903" y="1802971"/>
                  </a:cubicBezTo>
                  <a:cubicBezTo>
                    <a:pt x="8393346" y="1735418"/>
                    <a:pt x="8381362" y="1715842"/>
                    <a:pt x="8399085" y="1633384"/>
                  </a:cubicBezTo>
                  <a:cubicBezTo>
                    <a:pt x="8423184" y="1521266"/>
                    <a:pt x="8380834" y="1498182"/>
                    <a:pt x="8022507" y="1428127"/>
                  </a:cubicBezTo>
                  <a:cubicBezTo>
                    <a:pt x="7917002" y="1407501"/>
                    <a:pt x="7827919" y="1387918"/>
                    <a:pt x="7824544" y="1384609"/>
                  </a:cubicBezTo>
                  <a:cubicBezTo>
                    <a:pt x="7820505" y="1380648"/>
                    <a:pt x="7821561" y="1376604"/>
                    <a:pt x="7827638" y="1372780"/>
                  </a:cubicBezTo>
                  <a:cubicBezTo>
                    <a:pt x="7850748" y="1358222"/>
                    <a:pt x="7955769" y="1324944"/>
                    <a:pt x="8112231" y="1282595"/>
                  </a:cubicBezTo>
                  <a:cubicBezTo>
                    <a:pt x="8316163" y="1227400"/>
                    <a:pt x="8383023" y="1205745"/>
                    <a:pt x="8426525" y="1180802"/>
                  </a:cubicBezTo>
                  <a:cubicBezTo>
                    <a:pt x="8481208" y="1149450"/>
                    <a:pt x="8495567" y="1109554"/>
                    <a:pt x="8467556" y="1066813"/>
                  </a:cubicBezTo>
                  <a:cubicBezTo>
                    <a:pt x="8450379" y="1040603"/>
                    <a:pt x="8385850" y="998373"/>
                    <a:pt x="8279826" y="943962"/>
                  </a:cubicBezTo>
                  <a:cubicBezTo>
                    <a:pt x="8158433" y="881660"/>
                    <a:pt x="8126771" y="859926"/>
                    <a:pt x="8114452" y="830449"/>
                  </a:cubicBezTo>
                  <a:cubicBezTo>
                    <a:pt x="8102360" y="801515"/>
                    <a:pt x="8107180" y="776367"/>
                    <a:pt x="8131998" y="738908"/>
                  </a:cubicBezTo>
                  <a:cubicBezTo>
                    <a:pt x="8174843" y="674235"/>
                    <a:pt x="8258399" y="623036"/>
                    <a:pt x="8606438" y="448188"/>
                  </a:cubicBezTo>
                  <a:cubicBezTo>
                    <a:pt x="8876249" y="312640"/>
                    <a:pt x="8916664" y="287061"/>
                    <a:pt x="8916664" y="251826"/>
                  </a:cubicBezTo>
                  <a:cubicBezTo>
                    <a:pt x="8916664" y="229682"/>
                    <a:pt x="8884207" y="200100"/>
                    <a:pt x="8842788" y="184492"/>
                  </a:cubicBezTo>
                  <a:cubicBezTo>
                    <a:pt x="8809039" y="171775"/>
                    <a:pt x="8630712" y="128476"/>
                    <a:pt x="8526822" y="107775"/>
                  </a:cubicBezTo>
                  <a:cubicBezTo>
                    <a:pt x="8438086" y="90094"/>
                    <a:pt x="8440796" y="87891"/>
                    <a:pt x="8604172" y="44899"/>
                  </a:cubicBezTo>
                  <a:cubicBezTo>
                    <a:pt x="8662029" y="29671"/>
                    <a:pt x="8721348" y="13341"/>
                    <a:pt x="8735992" y="8606"/>
                  </a:cubicBezTo>
                  <a:lnTo>
                    <a:pt x="8762618" y="-1"/>
                  </a:lnTo>
                  <a:lnTo>
                    <a:pt x="8802590" y="27359"/>
                  </a:lnTo>
                  <a:cubicBezTo>
                    <a:pt x="8824576" y="42409"/>
                    <a:pt x="8872851" y="70211"/>
                    <a:pt x="8909868" y="89141"/>
                  </a:cubicBezTo>
                  <a:cubicBezTo>
                    <a:pt x="8975050" y="122476"/>
                    <a:pt x="8977627" y="124581"/>
                    <a:pt x="8991582" y="155862"/>
                  </a:cubicBezTo>
                  <a:cubicBezTo>
                    <a:pt x="9002342" y="179979"/>
                    <a:pt x="9005934" y="199137"/>
                    <a:pt x="9005766" y="231471"/>
                  </a:cubicBezTo>
                  <a:cubicBezTo>
                    <a:pt x="9005327" y="317055"/>
                    <a:pt x="8956973" y="376929"/>
                    <a:pt x="8840555" y="436071"/>
                  </a:cubicBezTo>
                  <a:cubicBezTo>
                    <a:pt x="8601461" y="557531"/>
                    <a:pt x="8353562" y="716610"/>
                    <a:pt x="8353562" y="748574"/>
                  </a:cubicBezTo>
                  <a:cubicBezTo>
                    <a:pt x="8353562" y="755612"/>
                    <a:pt x="8364715" y="766312"/>
                    <a:pt x="8382954" y="776776"/>
                  </a:cubicBezTo>
                  <a:cubicBezTo>
                    <a:pt x="8434384" y="806283"/>
                    <a:pt x="8488294" y="852682"/>
                    <a:pt x="8519408" y="894219"/>
                  </a:cubicBezTo>
                  <a:cubicBezTo>
                    <a:pt x="8622008" y="1031193"/>
                    <a:pt x="8587086" y="1183800"/>
                    <a:pt x="8434834" y="1263788"/>
                  </a:cubicBezTo>
                  <a:cubicBezTo>
                    <a:pt x="8410572" y="1276536"/>
                    <a:pt x="8376792" y="1291101"/>
                    <a:pt x="8359765" y="1296155"/>
                  </a:cubicBezTo>
                  <a:cubicBezTo>
                    <a:pt x="8316029" y="1309141"/>
                    <a:pt x="8317548" y="1323849"/>
                    <a:pt x="8364390" y="1340935"/>
                  </a:cubicBezTo>
                  <a:cubicBezTo>
                    <a:pt x="8440574" y="1368728"/>
                    <a:pt x="8501266" y="1422766"/>
                    <a:pt x="8537117" y="1494734"/>
                  </a:cubicBezTo>
                  <a:cubicBezTo>
                    <a:pt x="8556240" y="1533124"/>
                    <a:pt x="8559715" y="1546945"/>
                    <a:pt x="8562495" y="1595703"/>
                  </a:cubicBezTo>
                  <a:cubicBezTo>
                    <a:pt x="8565495" y="1648315"/>
                    <a:pt x="8566826" y="1652875"/>
                    <a:pt x="8581851" y="1662076"/>
                  </a:cubicBezTo>
                  <a:cubicBezTo>
                    <a:pt x="8683670" y="1724435"/>
                    <a:pt x="8745274" y="1770900"/>
                    <a:pt x="8804365" y="1829904"/>
                  </a:cubicBezTo>
                  <a:cubicBezTo>
                    <a:pt x="8840603" y="1866091"/>
                    <a:pt x="8879595" y="1911627"/>
                    <a:pt x="8891012" y="1931096"/>
                  </a:cubicBezTo>
                  <a:cubicBezTo>
                    <a:pt x="8987009" y="2094783"/>
                    <a:pt x="8967648" y="2229588"/>
                    <a:pt x="8827364" y="2374276"/>
                  </a:cubicBezTo>
                  <a:cubicBezTo>
                    <a:pt x="8723357" y="2481548"/>
                    <a:pt x="8590342" y="2568979"/>
                    <a:pt x="8502071" y="2588089"/>
                  </a:cubicBezTo>
                  <a:cubicBezTo>
                    <a:pt x="8393251" y="2611647"/>
                    <a:pt x="7882789" y="2634296"/>
                    <a:pt x="7679271" y="2624595"/>
                  </a:cubicBezTo>
                  <a:close/>
                  <a:moveTo>
                    <a:pt x="1124533" y="2327926"/>
                  </a:moveTo>
                  <a:cubicBezTo>
                    <a:pt x="1079398" y="2300288"/>
                    <a:pt x="1049679" y="2250956"/>
                    <a:pt x="1039426" y="2186651"/>
                  </a:cubicBezTo>
                  <a:cubicBezTo>
                    <a:pt x="1033245" y="2147889"/>
                    <a:pt x="1033927" y="2139126"/>
                    <a:pt x="1046168" y="2100036"/>
                  </a:cubicBezTo>
                  <a:cubicBezTo>
                    <a:pt x="1062954" y="2046431"/>
                    <a:pt x="1090471" y="2015425"/>
                    <a:pt x="1138166" y="1996373"/>
                  </a:cubicBezTo>
                  <a:cubicBezTo>
                    <a:pt x="1167769" y="1984546"/>
                    <a:pt x="1184284" y="1982662"/>
                    <a:pt x="1259083" y="1982561"/>
                  </a:cubicBezTo>
                  <a:cubicBezTo>
                    <a:pt x="1337237" y="1982561"/>
                    <a:pt x="1350067" y="1984033"/>
                    <a:pt x="1390196" y="1998636"/>
                  </a:cubicBezTo>
                  <a:cubicBezTo>
                    <a:pt x="1414661" y="2007543"/>
                    <a:pt x="1448383" y="2025608"/>
                    <a:pt x="1465136" y="2038782"/>
                  </a:cubicBezTo>
                  <a:cubicBezTo>
                    <a:pt x="1493141" y="2060807"/>
                    <a:pt x="1496262" y="2065974"/>
                    <a:pt x="1503898" y="2102950"/>
                  </a:cubicBezTo>
                  <a:cubicBezTo>
                    <a:pt x="1508465" y="2125067"/>
                    <a:pt x="1511301" y="2145946"/>
                    <a:pt x="1510202" y="2149348"/>
                  </a:cubicBezTo>
                  <a:cubicBezTo>
                    <a:pt x="1509102" y="2152752"/>
                    <a:pt x="1504493" y="2169214"/>
                    <a:pt x="1499961" y="2185933"/>
                  </a:cubicBezTo>
                  <a:cubicBezTo>
                    <a:pt x="1495427" y="2202652"/>
                    <a:pt x="1481738" y="2236798"/>
                    <a:pt x="1469538" y="2261811"/>
                  </a:cubicBezTo>
                  <a:cubicBezTo>
                    <a:pt x="1450852" y="2300124"/>
                    <a:pt x="1442017" y="2310835"/>
                    <a:pt x="1413460" y="2329791"/>
                  </a:cubicBezTo>
                  <a:cubicBezTo>
                    <a:pt x="1394816" y="2342169"/>
                    <a:pt x="1377641" y="2350374"/>
                    <a:pt x="1375293" y="2348026"/>
                  </a:cubicBezTo>
                  <a:cubicBezTo>
                    <a:pt x="1372945" y="2345678"/>
                    <a:pt x="1369867" y="2325606"/>
                    <a:pt x="1368455" y="2303422"/>
                  </a:cubicBezTo>
                  <a:cubicBezTo>
                    <a:pt x="1366291" y="2269441"/>
                    <a:pt x="1367845" y="2260955"/>
                    <a:pt x="1378307" y="2249527"/>
                  </a:cubicBezTo>
                  <a:cubicBezTo>
                    <a:pt x="1415425" y="2208996"/>
                    <a:pt x="1427098" y="2147627"/>
                    <a:pt x="1404682" y="2110869"/>
                  </a:cubicBezTo>
                  <a:cubicBezTo>
                    <a:pt x="1367026" y="2049124"/>
                    <a:pt x="1261183" y="2017377"/>
                    <a:pt x="1194221" y="2047745"/>
                  </a:cubicBezTo>
                  <a:cubicBezTo>
                    <a:pt x="1159710" y="2063396"/>
                    <a:pt x="1146303" y="2075351"/>
                    <a:pt x="1132314" y="2102950"/>
                  </a:cubicBezTo>
                  <a:cubicBezTo>
                    <a:pt x="1106653" y="2153574"/>
                    <a:pt x="1112270" y="2216436"/>
                    <a:pt x="1145491" y="2250409"/>
                  </a:cubicBezTo>
                  <a:cubicBezTo>
                    <a:pt x="1162471" y="2267773"/>
                    <a:pt x="1163627" y="2271924"/>
                    <a:pt x="1161917" y="2309388"/>
                  </a:cubicBezTo>
                  <a:lnTo>
                    <a:pt x="1160077" y="2349688"/>
                  </a:lnTo>
                  <a:close/>
                  <a:moveTo>
                    <a:pt x="7360396" y="2203959"/>
                  </a:moveTo>
                  <a:cubicBezTo>
                    <a:pt x="7310737" y="2169533"/>
                    <a:pt x="7283806" y="2139783"/>
                    <a:pt x="7263607" y="2097039"/>
                  </a:cubicBezTo>
                  <a:cubicBezTo>
                    <a:pt x="7246057" y="2059902"/>
                    <a:pt x="7245008" y="2053853"/>
                    <a:pt x="7248904" y="2012280"/>
                  </a:cubicBezTo>
                  <a:cubicBezTo>
                    <a:pt x="7253720" y="1960894"/>
                    <a:pt x="7285756" y="1885835"/>
                    <a:pt x="7307937" y="1873966"/>
                  </a:cubicBezTo>
                  <a:cubicBezTo>
                    <a:pt x="7375726" y="1837694"/>
                    <a:pt x="7465707" y="1829096"/>
                    <a:pt x="7567999" y="1849117"/>
                  </a:cubicBezTo>
                  <a:cubicBezTo>
                    <a:pt x="7636632" y="1862550"/>
                    <a:pt x="7639790" y="1863886"/>
                    <a:pt x="7668731" y="1891714"/>
                  </a:cubicBezTo>
                  <a:cubicBezTo>
                    <a:pt x="7705086" y="1926669"/>
                    <a:pt x="7714293" y="1943289"/>
                    <a:pt x="7719644" y="1983627"/>
                  </a:cubicBezTo>
                  <a:cubicBezTo>
                    <a:pt x="7726569" y="2035810"/>
                    <a:pt x="7691580" y="2121610"/>
                    <a:pt x="7641736" y="2174677"/>
                  </a:cubicBezTo>
                  <a:lnTo>
                    <a:pt x="7612135" y="2206190"/>
                  </a:lnTo>
                  <a:lnTo>
                    <a:pt x="7609755" y="2146837"/>
                  </a:lnTo>
                  <a:cubicBezTo>
                    <a:pt x="7607822" y="2098605"/>
                    <a:pt x="7609450" y="2083441"/>
                    <a:pt x="7618472" y="2065921"/>
                  </a:cubicBezTo>
                  <a:cubicBezTo>
                    <a:pt x="7635823" y="2032212"/>
                    <a:pt x="7633083" y="1992106"/>
                    <a:pt x="7611384" y="1962157"/>
                  </a:cubicBezTo>
                  <a:cubicBezTo>
                    <a:pt x="7590186" y="1932898"/>
                    <a:pt x="7530783" y="1900917"/>
                    <a:pt x="7486641" y="1894994"/>
                  </a:cubicBezTo>
                  <a:cubicBezTo>
                    <a:pt x="7445789" y="1889513"/>
                    <a:pt x="7393811" y="1906005"/>
                    <a:pt x="7366790" y="1933022"/>
                  </a:cubicBezTo>
                  <a:cubicBezTo>
                    <a:pt x="7312705" y="1987095"/>
                    <a:pt x="7317740" y="2093393"/>
                    <a:pt x="7375956" y="2126511"/>
                  </a:cubicBezTo>
                  <a:cubicBezTo>
                    <a:pt x="7393698" y="2136606"/>
                    <a:pt x="7394354" y="2138571"/>
                    <a:pt x="7394391" y="2181829"/>
                  </a:cubicBezTo>
                  <a:cubicBezTo>
                    <a:pt x="7394391" y="2206498"/>
                    <a:pt x="7393731" y="2226397"/>
                    <a:pt x="7392885" y="2226047"/>
                  </a:cubicBezTo>
                  <a:cubicBezTo>
                    <a:pt x="7392038" y="2225692"/>
                    <a:pt x="7377416" y="2215755"/>
                    <a:pt x="7360398" y="2203959"/>
                  </a:cubicBezTo>
                  <a:close/>
                  <a:moveTo>
                    <a:pt x="1259084" y="617893"/>
                  </a:moveTo>
                  <a:cubicBezTo>
                    <a:pt x="1214951" y="608849"/>
                    <a:pt x="1179416" y="593566"/>
                    <a:pt x="1140551" y="566919"/>
                  </a:cubicBezTo>
                  <a:cubicBezTo>
                    <a:pt x="1109157" y="545393"/>
                    <a:pt x="1099415" y="534276"/>
                    <a:pt x="1085133" y="503682"/>
                  </a:cubicBezTo>
                  <a:cubicBezTo>
                    <a:pt x="1053309" y="435511"/>
                    <a:pt x="1058180" y="346804"/>
                    <a:pt x="1096679" y="293395"/>
                  </a:cubicBezTo>
                  <a:cubicBezTo>
                    <a:pt x="1118126" y="263643"/>
                    <a:pt x="1137196" y="251116"/>
                    <a:pt x="1180188" y="238541"/>
                  </a:cubicBezTo>
                  <a:lnTo>
                    <a:pt x="1212674" y="229038"/>
                  </a:lnTo>
                  <a:lnTo>
                    <a:pt x="1212674" y="261187"/>
                  </a:lnTo>
                  <a:cubicBezTo>
                    <a:pt x="1212674" y="290514"/>
                    <a:pt x="1210773" y="294849"/>
                    <a:pt x="1191002" y="310621"/>
                  </a:cubicBezTo>
                  <a:cubicBezTo>
                    <a:pt x="1159494" y="335758"/>
                    <a:pt x="1143086" y="371877"/>
                    <a:pt x="1142759" y="416819"/>
                  </a:cubicBezTo>
                  <a:cubicBezTo>
                    <a:pt x="1142319" y="476411"/>
                    <a:pt x="1163355" y="505756"/>
                    <a:pt x="1227556" y="535141"/>
                  </a:cubicBezTo>
                  <a:cubicBezTo>
                    <a:pt x="1292942" y="565071"/>
                    <a:pt x="1353342" y="553946"/>
                    <a:pt x="1397314" y="503874"/>
                  </a:cubicBezTo>
                  <a:cubicBezTo>
                    <a:pt x="1437142" y="458520"/>
                    <a:pt x="1453620" y="409369"/>
                    <a:pt x="1438578" y="380786"/>
                  </a:cubicBezTo>
                  <a:cubicBezTo>
                    <a:pt x="1432206" y="368677"/>
                    <a:pt x="1429253" y="344821"/>
                    <a:pt x="1429253" y="305435"/>
                  </a:cubicBezTo>
                  <a:lnTo>
                    <a:pt x="1429253" y="247803"/>
                  </a:lnTo>
                  <a:lnTo>
                    <a:pt x="1455698" y="262580"/>
                  </a:lnTo>
                  <a:cubicBezTo>
                    <a:pt x="1494167" y="284076"/>
                    <a:pt x="1515703" y="309400"/>
                    <a:pt x="1528500" y="348180"/>
                  </a:cubicBezTo>
                  <a:cubicBezTo>
                    <a:pt x="1540907" y="385780"/>
                    <a:pt x="1541652" y="381082"/>
                    <a:pt x="1508266" y="475841"/>
                  </a:cubicBezTo>
                  <a:cubicBezTo>
                    <a:pt x="1481500" y="551813"/>
                    <a:pt x="1435179" y="594706"/>
                    <a:pt x="1358277" y="614734"/>
                  </a:cubicBezTo>
                  <a:cubicBezTo>
                    <a:pt x="1318454" y="625105"/>
                    <a:pt x="1297521" y="625770"/>
                    <a:pt x="1259085" y="617892"/>
                  </a:cubicBezTo>
                  <a:close/>
                  <a:moveTo>
                    <a:pt x="7512001" y="568605"/>
                  </a:moveTo>
                  <a:cubicBezTo>
                    <a:pt x="7476831" y="562137"/>
                    <a:pt x="7434753" y="547003"/>
                    <a:pt x="7407917" y="531171"/>
                  </a:cubicBezTo>
                  <a:cubicBezTo>
                    <a:pt x="7379194" y="514228"/>
                    <a:pt x="7338989" y="480229"/>
                    <a:pt x="7338828" y="472749"/>
                  </a:cubicBezTo>
                  <a:cubicBezTo>
                    <a:pt x="7338759" y="469345"/>
                    <a:pt x="7330628" y="446768"/>
                    <a:pt x="7320767" y="422574"/>
                  </a:cubicBezTo>
                  <a:cubicBezTo>
                    <a:pt x="7301420" y="375109"/>
                    <a:pt x="7301348" y="378319"/>
                    <a:pt x="7324184" y="270066"/>
                  </a:cubicBezTo>
                  <a:cubicBezTo>
                    <a:pt x="7331037" y="237580"/>
                    <a:pt x="7404508" y="185064"/>
                    <a:pt x="7443104" y="185064"/>
                  </a:cubicBezTo>
                  <a:cubicBezTo>
                    <a:pt x="7447465" y="185064"/>
                    <a:pt x="7450122" y="197670"/>
                    <a:pt x="7450122" y="218380"/>
                  </a:cubicBezTo>
                  <a:cubicBezTo>
                    <a:pt x="7450122" y="247370"/>
                    <a:pt x="7448048" y="253055"/>
                    <a:pt x="7434148" y="262160"/>
                  </a:cubicBezTo>
                  <a:cubicBezTo>
                    <a:pt x="7397422" y="286219"/>
                    <a:pt x="7377200" y="369387"/>
                    <a:pt x="7396719" y="416095"/>
                  </a:cubicBezTo>
                  <a:cubicBezTo>
                    <a:pt x="7407956" y="442985"/>
                    <a:pt x="7450929" y="479032"/>
                    <a:pt x="7485979" y="490973"/>
                  </a:cubicBezTo>
                  <a:cubicBezTo>
                    <a:pt x="7547367" y="511885"/>
                    <a:pt x="7598390" y="499613"/>
                    <a:pt x="7643156" y="453166"/>
                  </a:cubicBezTo>
                  <a:cubicBezTo>
                    <a:pt x="7687328" y="407335"/>
                    <a:pt x="7702600" y="348808"/>
                    <a:pt x="7680040" y="311821"/>
                  </a:cubicBezTo>
                  <a:cubicBezTo>
                    <a:pt x="7666754" y="290039"/>
                    <a:pt x="7655888" y="197439"/>
                    <a:pt x="7666617" y="197439"/>
                  </a:cubicBezTo>
                  <a:cubicBezTo>
                    <a:pt x="7670259" y="197439"/>
                    <a:pt x="7689832" y="205812"/>
                    <a:pt x="7710112" y="216049"/>
                  </a:cubicBezTo>
                  <a:cubicBezTo>
                    <a:pt x="7740551" y="231412"/>
                    <a:pt x="7749547" y="239776"/>
                    <a:pt x="7761675" y="263996"/>
                  </a:cubicBezTo>
                  <a:cubicBezTo>
                    <a:pt x="7775575" y="291749"/>
                    <a:pt x="7787490" y="365386"/>
                    <a:pt x="7779392" y="373481"/>
                  </a:cubicBezTo>
                  <a:cubicBezTo>
                    <a:pt x="7777395" y="375469"/>
                    <a:pt x="7765841" y="401828"/>
                    <a:pt x="7753717" y="432037"/>
                  </a:cubicBezTo>
                  <a:cubicBezTo>
                    <a:pt x="7734681" y="479467"/>
                    <a:pt x="7727079" y="490847"/>
                    <a:pt x="7698017" y="515422"/>
                  </a:cubicBezTo>
                  <a:cubicBezTo>
                    <a:pt x="7645223" y="560065"/>
                    <a:pt x="7574888" y="580174"/>
                    <a:pt x="7512001" y="568605"/>
                  </a:cubicBezTo>
                  <a:close/>
                </a:path>
              </a:pathLst>
            </a:custGeom>
            <a:solidFill>
              <a:srgbClr val="966A2A"/>
            </a:solidFill>
            <a:ln w="169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317015" y="4727576"/>
            <a:ext cx="10088202" cy="349724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829811" y="5905052"/>
            <a:ext cx="1587694" cy="158769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24105" y="1355389"/>
            <a:ext cx="2361872" cy="55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5400" dirty="0">
                <a:latin typeface="STFangsong" panose="02010600040101010101" pitchFamily="2" charset="-122"/>
                <a:ea typeface="STFangsong" panose="02010600040101010101" pitchFamily="2" charset="-122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54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32673" y="12289907"/>
            <a:ext cx="9083516" cy="110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  <a:spcBef>
                <a:spcPct val="0"/>
              </a:spcBef>
            </a:pPr>
            <a:r>
              <a:rPr lang="en-US" sz="8999" dirty="0">
                <a:latin typeface="STFangsong" panose="02010600040101010101" pitchFamily="2" charset="-122"/>
                <a:ea typeface="STFangsong" panose="02010600040101010101" pitchFamily="2" charset="-122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</a:t>
            </a:r>
            <a:endParaRPr lang="en-US" sz="8999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44168" y="6809894"/>
            <a:ext cx="8847200" cy="84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8999" dirty="0">
                <a:solidFill>
                  <a:srgbClr val="FF1616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MENU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21111" y="15259981"/>
            <a:ext cx="10680010" cy="94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9"/>
              </a:lnSpc>
              <a:spcBef>
                <a:spcPct val="0"/>
              </a:spcBef>
            </a:pPr>
            <a:r>
              <a:rPr lang="en-US" sz="6000" dirty="0">
                <a:latin typeface="STFangsong" panose="02010600040101010101" pitchFamily="2" charset="-122"/>
                <a:ea typeface="STFangsong" panose="02010600040101010101" pitchFamily="2" charset="-122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MATERI</a:t>
            </a:r>
            <a:endParaRPr lang="en-US" sz="60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219995" y="18191960"/>
            <a:ext cx="10680010" cy="110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  <a:spcBef>
                <a:spcPct val="0"/>
              </a:spcBef>
            </a:pPr>
            <a:r>
              <a:rPr lang="en-US" sz="8999" dirty="0">
                <a:latin typeface="STFangsong" panose="02010600040101010101" pitchFamily="2" charset="-122"/>
                <a:ea typeface="STFangsong" panose="02010600040101010101" pitchFamily="2" charset="-122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</a:t>
            </a:r>
            <a:endParaRPr lang="en-US" sz="8999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701121" y="14435445"/>
            <a:ext cx="3767599" cy="74538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45157" y="-81738"/>
            <a:ext cx="3649183" cy="3557953"/>
          </a:xfrm>
          <a:prstGeom prst="rect">
            <a:avLst/>
          </a:prstGeom>
        </p:spPr>
      </p:pic>
      <p:pic>
        <p:nvPicPr>
          <p:cNvPr id="5" name="Picture 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437899" y="1016897"/>
            <a:ext cx="3814625" cy="10515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623658" y="750496"/>
            <a:ext cx="1111334" cy="10515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864500" y="5018539"/>
            <a:ext cx="8956291" cy="310484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9746036" y="779451"/>
            <a:ext cx="1022644" cy="1022644"/>
          </a:xfrm>
          <a:prstGeom prst="rect">
            <a:avLst/>
          </a:prstGeom>
        </p:spPr>
      </p:pic>
      <p:pic>
        <p:nvPicPr>
          <p:cNvPr id="9" name="Picture 9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979162" y="779451"/>
            <a:ext cx="3814617" cy="10515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/>
          <a:srcRect t="1236" b="1236"/>
          <a:stretch>
            <a:fillRect/>
          </a:stretch>
        </p:blipFill>
        <p:spPr>
          <a:xfrm>
            <a:off x="688959" y="10650390"/>
            <a:ext cx="5094025" cy="29395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204167" y="9406009"/>
            <a:ext cx="4063608" cy="9457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1"/>
          <a:srcRect t="687" b="687"/>
          <a:stretch>
            <a:fillRect/>
          </a:stretch>
        </p:blipFill>
        <p:spPr>
          <a:xfrm>
            <a:off x="5958931" y="9759913"/>
            <a:ext cx="8934001" cy="486818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2"/>
          <a:srcRect t="20809" b="20809"/>
          <a:stretch>
            <a:fillRect/>
          </a:stretch>
        </p:blipFill>
        <p:spPr>
          <a:xfrm>
            <a:off x="688959" y="15985373"/>
            <a:ext cx="5094025" cy="290900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019027" y="14582460"/>
            <a:ext cx="4063608" cy="94571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1"/>
          <a:srcRect t="687" b="687"/>
          <a:stretch>
            <a:fillRect/>
          </a:stretch>
        </p:blipFill>
        <p:spPr>
          <a:xfrm>
            <a:off x="6474140" y="15345387"/>
            <a:ext cx="8421855" cy="4400706"/>
          </a:xfrm>
          <a:prstGeom prst="rect">
            <a:avLst/>
          </a:prstGeom>
        </p:spPr>
      </p:pic>
      <p:pic>
        <p:nvPicPr>
          <p:cNvPr id="16" name="Picture 16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6164617" y="19889008"/>
            <a:ext cx="1178029" cy="117802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-161909" y="1425458"/>
            <a:ext cx="2762924" cy="579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6000" dirty="0">
                <a:latin typeface="STFangsong" panose="02010600040101010101" pitchFamily="2" charset="-122"/>
                <a:ea typeface="STFangsong" panose="02010600040101010101" pitchFamily="2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60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973591" y="6753774"/>
            <a:ext cx="8847200" cy="84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8999" dirty="0">
                <a:solidFill>
                  <a:srgbClr val="FF1616"/>
                </a:solidFill>
                <a:latin typeface="STFangsong" panose="02010600040101010101" pitchFamily="2" charset="-122"/>
                <a:ea typeface="STFangsong" panose="02010600040101010101" pitchFamily="2" charset="-122"/>
              </a:rPr>
              <a:t>MATERI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20883" y="1123213"/>
            <a:ext cx="3776808" cy="55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5400" dirty="0">
                <a:latin typeface="STFangsong" panose="02010600040101010101" pitchFamily="2" charset="-122"/>
                <a:ea typeface="STFangsong" panose="02010600040101010101" pitchFamily="2" charset="-122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en-US" sz="54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450980" y="10687050"/>
            <a:ext cx="7949901" cy="3208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Kerak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telor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dibuat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dari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bahan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seperti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beras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ketan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putih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telur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ayam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atau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bebek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ebi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disangrai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kering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sampai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menjadi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serundeng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lalu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ditambah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bawang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goreng,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kemudian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diberi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bumbu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halus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seperti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kelapa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sangrai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dan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lainnya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7871" y="9593115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1. KERAK TELOR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7871" y="14769566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2.SOTO BETAWI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70297" y="16426455"/>
            <a:ext cx="7629540" cy="274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Soto Betawi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merupakan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soto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berkuah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santan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campur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susu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isian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daging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sapi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beserta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jeroan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dan organ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sapi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atau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bisa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juga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ayam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dan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memiliki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rasa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gurih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45157" y="-81738"/>
            <a:ext cx="3649183" cy="3557953"/>
          </a:xfrm>
          <a:prstGeom prst="rect">
            <a:avLst/>
          </a:prstGeom>
        </p:spPr>
      </p:pic>
      <p:pic>
        <p:nvPicPr>
          <p:cNvPr id="5" name="Picture 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529530" y="906326"/>
            <a:ext cx="3967520" cy="109374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623658" y="750496"/>
            <a:ext cx="1111334" cy="10515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04167" y="5854672"/>
            <a:ext cx="4063608" cy="9457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6575836" y="5914255"/>
            <a:ext cx="8076094" cy="440070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/>
          <a:srcRect t="17685" b="6961"/>
          <a:stretch>
            <a:fillRect/>
          </a:stretch>
        </p:blipFill>
        <p:spPr>
          <a:xfrm>
            <a:off x="1204167" y="7267109"/>
            <a:ext cx="4229524" cy="29968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04167" y="11274475"/>
            <a:ext cx="4063608" cy="9457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6575836" y="11186242"/>
            <a:ext cx="8076094" cy="440070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/>
          <a:srcRect t="13644" b="6859"/>
          <a:stretch>
            <a:fillRect/>
          </a:stretch>
        </p:blipFill>
        <p:spPr>
          <a:xfrm>
            <a:off x="1204167" y="12590118"/>
            <a:ext cx="4229524" cy="29968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04167" y="16437103"/>
            <a:ext cx="4063608" cy="94571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6575836" y="16437103"/>
            <a:ext cx="8076094" cy="440070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8"/>
          <a:srcRect t="8785" b="8785"/>
          <a:stretch>
            <a:fillRect/>
          </a:stretch>
        </p:blipFill>
        <p:spPr>
          <a:xfrm>
            <a:off x="1204167" y="17639991"/>
            <a:ext cx="4229524" cy="2993729"/>
          </a:xfrm>
          <a:prstGeom prst="rect">
            <a:avLst/>
          </a:prstGeom>
        </p:spPr>
      </p:pic>
      <p:pic>
        <p:nvPicPr>
          <p:cNvPr id="18" name="Picture 18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335135" y="3805377"/>
            <a:ext cx="1242103" cy="124210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03514" y="1322741"/>
            <a:ext cx="2509979" cy="55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5400" dirty="0">
                <a:latin typeface="STFangsong" panose="02010600040101010101" pitchFamily="2" charset="-122"/>
                <a:ea typeface="STFangsong" panose="02010600040101010101" pitchFamily="2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54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19716" y="6957859"/>
            <a:ext cx="6801817" cy="274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Roti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buaya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memiliki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makna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tersendiri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bagi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warga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Betawi,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yaitu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sebagai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ungkapan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kesetiaan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pasangan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menikah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dipercaya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masyarakat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Betawi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secara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turun-temurun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13011" y="6041778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3. Roti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Buaya</a:t>
            </a:r>
            <a:endParaRPr lang="en-US" sz="30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13011" y="11461581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4. Soto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Tangkar</a:t>
            </a:r>
            <a:endParaRPr lang="en-US" sz="30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065992" y="12168809"/>
            <a:ext cx="7095781" cy="354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Kata ‘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tangkar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’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berasal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dari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bahasa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Betawi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berarti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iga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sapi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Kuliner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sudah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ada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sejak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zaman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penjajahan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Belanda. Pada masa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itu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para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penjajah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biasanya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memotong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sapi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ketika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mereka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berpesta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3011" y="16624210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5.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Ketoprak</a:t>
            </a:r>
            <a:endParaRPr lang="en-US" sz="30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101077" y="17114333"/>
            <a:ext cx="7095781" cy="393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Bahan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dasar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digunakan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ketoprak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adalah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bihun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kecambah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mentimun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serta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tahu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Kuliner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khas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betawi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terkenal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kelezatannya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juga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bisa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ditambahkan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ketupat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serta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telur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goreng agar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lebih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kenyang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27" name="Picture 27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flipH="1">
            <a:off x="5433691" y="3824427"/>
            <a:ext cx="1242103" cy="124210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45157" y="-81738"/>
            <a:ext cx="3649183" cy="3557953"/>
          </a:xfrm>
          <a:prstGeom prst="rect">
            <a:avLst/>
          </a:prstGeom>
        </p:spPr>
      </p:pic>
      <p:pic>
        <p:nvPicPr>
          <p:cNvPr id="5" name="Picture 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485192" y="906327"/>
            <a:ext cx="3923182" cy="10815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623658" y="750496"/>
            <a:ext cx="1111334" cy="10515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04167" y="5854672"/>
            <a:ext cx="4063608" cy="9457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5875973" y="5532895"/>
            <a:ext cx="8775957" cy="478206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04167" y="11145888"/>
            <a:ext cx="4063608" cy="9457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5875973" y="11058774"/>
            <a:ext cx="8692998" cy="473686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04167" y="16437103"/>
            <a:ext cx="4063608" cy="94571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6054742" y="16539448"/>
            <a:ext cx="8689610" cy="4735014"/>
          </a:xfrm>
          <a:prstGeom prst="rect">
            <a:avLst/>
          </a:prstGeom>
        </p:spPr>
      </p:pic>
      <p:pic>
        <p:nvPicPr>
          <p:cNvPr id="15" name="Picture 15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8335135" y="3805377"/>
            <a:ext cx="1242103" cy="1242103"/>
          </a:xfrm>
          <a:prstGeom prst="rect">
            <a:avLst/>
          </a:prstGeom>
        </p:spPr>
      </p:pic>
      <p:pic>
        <p:nvPicPr>
          <p:cNvPr id="16" name="Picture 16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5433691" y="3824427"/>
            <a:ext cx="1242103" cy="124210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/>
          <a:srcRect t="19537" b="13944"/>
          <a:stretch>
            <a:fillRect/>
          </a:stretch>
        </p:blipFill>
        <p:spPr>
          <a:xfrm>
            <a:off x="1204167" y="7091961"/>
            <a:ext cx="4229524" cy="299203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1"/>
          <a:srcRect t="8259" b="6340"/>
          <a:stretch>
            <a:fillRect/>
          </a:stretch>
        </p:blipFill>
        <p:spPr>
          <a:xfrm>
            <a:off x="1204167" y="12365976"/>
            <a:ext cx="4229524" cy="29920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2"/>
          <a:srcRect t="13684" b="428"/>
          <a:stretch>
            <a:fillRect/>
          </a:stretch>
        </p:blipFill>
        <p:spPr>
          <a:xfrm>
            <a:off x="1121210" y="17639991"/>
            <a:ext cx="4229524" cy="319781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59894" y="1334428"/>
            <a:ext cx="2361872" cy="55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5400" dirty="0">
                <a:latin typeface="STFangsong" panose="02010600040101010101" pitchFamily="2" charset="-122"/>
                <a:ea typeface="STFangsong" panose="02010600040101010101" pitchFamily="2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54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757539" y="6375035"/>
            <a:ext cx="7095781" cy="393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Makanan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khas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dki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jakarta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satu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memiliki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terdapat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udang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rebon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dalamnya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Kuliner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satu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adalah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sebuah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akulturasi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budaya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betawi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arab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sehingga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rempah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digunakan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cukup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beragam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13011" y="6041778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6. Laksa Betawi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5969" y="11332994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7. Nasi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Uduk</a:t>
            </a:r>
            <a:endParaRPr lang="en-US" sz="30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371608" y="11855837"/>
            <a:ext cx="7701728" cy="3542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</a:p>
          <a:p>
            <a:pPr algn="ctr">
              <a:lnSpc>
                <a:spcPts val="3079"/>
              </a:lnSpc>
            </a:pP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Makanan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khas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dki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jakarta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biasanya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dilengkapi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tempe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kering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telur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goreng,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ayam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goreng,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bawang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goreng,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serta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sambal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membuat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sajiannya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semakin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enak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13011" y="16624210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8.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Kue</a:t>
            </a:r>
            <a:r>
              <a:rPr lang="en-US" sz="30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Cucur</a:t>
            </a:r>
            <a:endParaRPr lang="en-US" sz="30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808546" y="17268937"/>
            <a:ext cx="7095781" cy="433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</a:p>
          <a:p>
            <a:pPr algn="ctr">
              <a:lnSpc>
                <a:spcPts val="3079"/>
              </a:lnSpc>
            </a:pP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Kue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cucur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rasanya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manis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tekstur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lembut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bagian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tengahnya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serta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renyah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bagian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pinggirnya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Kue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berbahan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dasar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beras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dan gula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merah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dimasak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cara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digoreng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hingga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berwarna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coklat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tua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45157" y="-81738"/>
            <a:ext cx="3649183" cy="3557953"/>
          </a:xfrm>
          <a:prstGeom prst="rect">
            <a:avLst/>
          </a:prstGeom>
        </p:spPr>
      </p:pic>
      <p:pic>
        <p:nvPicPr>
          <p:cNvPr id="5" name="Picture 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74809" y="906325"/>
            <a:ext cx="3612799" cy="9959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623658" y="750496"/>
            <a:ext cx="1111334" cy="10515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746036" y="779451"/>
            <a:ext cx="1022644" cy="1022644"/>
          </a:xfrm>
          <a:prstGeom prst="rect">
            <a:avLst/>
          </a:prstGeom>
        </p:spPr>
      </p:pic>
      <p:pic>
        <p:nvPicPr>
          <p:cNvPr id="8" name="Picture 8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022852" y="696999"/>
            <a:ext cx="3709590" cy="10226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90392" y="5774246"/>
            <a:ext cx="4754765" cy="11065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/>
          <a:srcRect t="687" b="687"/>
          <a:stretch>
            <a:fillRect/>
          </a:stretch>
        </p:blipFill>
        <p:spPr>
          <a:xfrm>
            <a:off x="6105879" y="5882976"/>
            <a:ext cx="8517050" cy="464098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8"/>
          <a:srcRect t="687" b="687"/>
          <a:stretch>
            <a:fillRect/>
          </a:stretch>
        </p:blipFill>
        <p:spPr>
          <a:xfrm>
            <a:off x="6134880" y="10945963"/>
            <a:ext cx="8517050" cy="464098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04167" y="16437103"/>
            <a:ext cx="4063608" cy="9457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/>
          <a:srcRect t="687" b="687"/>
          <a:stretch>
            <a:fillRect/>
          </a:stretch>
        </p:blipFill>
        <p:spPr>
          <a:xfrm>
            <a:off x="6134880" y="16196824"/>
            <a:ext cx="8517050" cy="4640985"/>
          </a:xfrm>
          <a:prstGeom prst="rect">
            <a:avLst/>
          </a:prstGeom>
        </p:spPr>
      </p:pic>
      <p:pic>
        <p:nvPicPr>
          <p:cNvPr id="14" name="Picture 14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335135" y="3805377"/>
            <a:ext cx="1242103" cy="1242103"/>
          </a:xfrm>
          <a:prstGeom prst="rect">
            <a:avLst/>
          </a:prstGeom>
        </p:spPr>
      </p:pic>
      <p:pic>
        <p:nvPicPr>
          <p:cNvPr id="15" name="Picture 15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flipH="1">
            <a:off x="5433691" y="3824427"/>
            <a:ext cx="1242103" cy="124210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41547" y="11002238"/>
            <a:ext cx="4754765" cy="110656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3"/>
          <a:srcRect t="5503" b="12067"/>
          <a:stretch>
            <a:fillRect/>
          </a:stretch>
        </p:blipFill>
        <p:spPr>
          <a:xfrm>
            <a:off x="1204167" y="7267109"/>
            <a:ext cx="4229524" cy="299203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4"/>
          <a:srcRect t="5874" b="5874"/>
          <a:stretch>
            <a:fillRect/>
          </a:stretch>
        </p:blipFill>
        <p:spPr>
          <a:xfrm>
            <a:off x="1204167" y="12453550"/>
            <a:ext cx="4229524" cy="29920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/>
          <a:srcRect l="2870" t="6495" r="963"/>
          <a:stretch>
            <a:fillRect/>
          </a:stretch>
        </p:blipFill>
        <p:spPr>
          <a:xfrm>
            <a:off x="1226773" y="17639991"/>
            <a:ext cx="4184311" cy="319781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80558" y="1254972"/>
            <a:ext cx="2361872" cy="55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5400" dirty="0">
                <a:latin typeface="STFangsong" panose="02010600040101010101" pitchFamily="2" charset="-122"/>
                <a:ea typeface="STFangsong" panose="02010600040101010101" pitchFamily="2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54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239080" y="1086801"/>
            <a:ext cx="3776808" cy="55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5400" dirty="0">
                <a:latin typeface="STFangsong" panose="02010600040101010101" pitchFamily="2" charset="-122"/>
                <a:ea typeface="STFangsong" panose="02010600040101010101" pitchFamily="2" charset="-122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en-US" sz="54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836554" y="6298953"/>
            <a:ext cx="7095781" cy="393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endParaRPr dirty="0"/>
          </a:p>
          <a:p>
            <a:pPr algn="ctr">
              <a:lnSpc>
                <a:spcPts val="3079"/>
              </a:lnSpc>
            </a:pP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Selendang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mayang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sendiri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merupakan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sejenis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puding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lapis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terbuat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dari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campuran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air,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tepung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sagu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serta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tepung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beras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Di mana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penyajiannya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akan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diguyur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santan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dan gula yang segar.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13011" y="6041778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9. Es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Slendang</a:t>
            </a:r>
            <a:r>
              <a:rPr lang="en-US" sz="30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Mayang</a:t>
            </a:r>
            <a:endParaRPr lang="en-US" sz="30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58676" y="11461810"/>
            <a:ext cx="7095781" cy="473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Open Sans Extra Bold"/>
              </a:rPr>
              <a:t> </a:t>
            </a:r>
          </a:p>
          <a:p>
            <a:pPr algn="ctr">
              <a:lnSpc>
                <a:spcPts val="3079"/>
              </a:lnSpc>
            </a:pP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Es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goyang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biasanya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dibuat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tempat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dicelupkan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dalam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coklat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leleh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membeku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topping juga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terkadang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dipakai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coklat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masih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cair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Beberapa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topping paling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populer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untuk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es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goyang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adalah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kacang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tanah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dan meses.</a:t>
            </a: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3011" y="16624210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11. Bir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Pletok</a:t>
            </a:r>
            <a:endParaRPr lang="en-US" sz="30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873835" y="16635408"/>
            <a:ext cx="7095781" cy="393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Open Sans Extra Bold"/>
              </a:rPr>
              <a:t> </a:t>
            </a:r>
          </a:p>
          <a:p>
            <a:pPr algn="ctr">
              <a:lnSpc>
                <a:spcPts val="3079"/>
              </a:lnSpc>
            </a:pP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Bir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pletok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dibuat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cara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menaruh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campuran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rempah-rempah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jahe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daun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pandan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wangi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kayu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manis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cengkeh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pala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kapulaga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, dan serai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ke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dalam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bambu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, dan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jika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tempatnya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ditutup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dan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dituangkan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akan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berbunyi</a:t>
            </a:r>
            <a:r>
              <a:rPr lang="en-US" sz="3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Extra Bold"/>
              </a:rPr>
              <a:t>pletok</a:t>
            </a:r>
            <a:r>
              <a:rPr lang="en-US" sz="3200" dirty="0">
                <a:solidFill>
                  <a:srgbClr val="000000"/>
                </a:solidFill>
                <a:latin typeface="Open Sans Extra Bold"/>
              </a:rPr>
              <a:t>. </a:t>
            </a:r>
            <a:endParaRPr lang="en-US" sz="21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88959" y="11286512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10.  Es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Goyang</a:t>
            </a:r>
            <a:endParaRPr lang="en-US" sz="3000" dirty="0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2034345" y="-863461"/>
            <a:ext cx="11688545" cy="78167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4643147" y="-860460"/>
            <a:ext cx="11941472" cy="79858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45157" y="-81738"/>
            <a:ext cx="3649183" cy="3557953"/>
          </a:xfrm>
          <a:prstGeom prst="rect">
            <a:avLst/>
          </a:prstGeom>
        </p:spPr>
      </p:pic>
      <p:pic>
        <p:nvPicPr>
          <p:cNvPr id="5" name="Picture 5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317589" y="935770"/>
            <a:ext cx="3814623" cy="10515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623658" y="750496"/>
            <a:ext cx="1111334" cy="10515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746036" y="779451"/>
            <a:ext cx="1022644" cy="1022644"/>
          </a:xfrm>
          <a:prstGeom prst="rect">
            <a:avLst/>
          </a:prstGeom>
        </p:spPr>
      </p:pic>
      <p:pic>
        <p:nvPicPr>
          <p:cNvPr id="8" name="Picture 8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980093" y="776692"/>
            <a:ext cx="3946354" cy="10879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90392" y="5774246"/>
            <a:ext cx="4754765" cy="110656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/>
          <a:srcRect t="687" b="687"/>
          <a:stretch>
            <a:fillRect/>
          </a:stretch>
        </p:blipFill>
        <p:spPr>
          <a:xfrm>
            <a:off x="6022538" y="5617235"/>
            <a:ext cx="8629392" cy="47022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8"/>
          <a:srcRect t="687" b="687"/>
          <a:stretch>
            <a:fillRect/>
          </a:stretch>
        </p:blipFill>
        <p:spPr>
          <a:xfrm>
            <a:off x="5948901" y="10844621"/>
            <a:ext cx="8703030" cy="474232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04167" y="16437103"/>
            <a:ext cx="4063608" cy="94571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/>
          <a:srcRect t="687" b="687"/>
          <a:stretch>
            <a:fillRect/>
          </a:stretch>
        </p:blipFill>
        <p:spPr>
          <a:xfrm>
            <a:off x="5948900" y="16095482"/>
            <a:ext cx="8703030" cy="4742327"/>
          </a:xfrm>
          <a:prstGeom prst="rect">
            <a:avLst/>
          </a:prstGeom>
        </p:spPr>
      </p:pic>
      <p:pic>
        <p:nvPicPr>
          <p:cNvPr id="14" name="Picture 14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335135" y="3805377"/>
            <a:ext cx="1242103" cy="1242103"/>
          </a:xfrm>
          <a:prstGeom prst="rect">
            <a:avLst/>
          </a:prstGeom>
        </p:spPr>
      </p:pic>
      <p:pic>
        <p:nvPicPr>
          <p:cNvPr id="15" name="Picture 15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flipH="1">
            <a:off x="5433691" y="3822998"/>
            <a:ext cx="1242103" cy="124210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41547" y="11002238"/>
            <a:ext cx="4754765" cy="110656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3"/>
          <a:srcRect t="6131" b="6131"/>
          <a:stretch>
            <a:fillRect/>
          </a:stretch>
        </p:blipFill>
        <p:spPr>
          <a:xfrm>
            <a:off x="1249380" y="7267109"/>
            <a:ext cx="4184311" cy="299692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4"/>
          <a:srcRect t="6119" b="6119"/>
          <a:stretch>
            <a:fillRect/>
          </a:stretch>
        </p:blipFill>
        <p:spPr>
          <a:xfrm>
            <a:off x="1204167" y="12499326"/>
            <a:ext cx="4206918" cy="29920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/>
          <a:srcRect t="8296" b="8296"/>
          <a:stretch>
            <a:fillRect/>
          </a:stretch>
        </p:blipFill>
        <p:spPr>
          <a:xfrm>
            <a:off x="1271986" y="17773341"/>
            <a:ext cx="4161705" cy="319781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8449" y="1411222"/>
            <a:ext cx="3002545" cy="553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5400" dirty="0">
                <a:latin typeface="STFangsong" panose="02010600040101010101" pitchFamily="2" charset="-122"/>
                <a:ea typeface="STFangsong" panose="02010600040101010101" pitchFamily="2" charset="-122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54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761443" y="1222256"/>
            <a:ext cx="2901595" cy="579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0"/>
              </a:lnSpc>
              <a:spcBef>
                <a:spcPct val="0"/>
              </a:spcBef>
            </a:pPr>
            <a:r>
              <a:rPr lang="en-US" sz="6000" dirty="0">
                <a:latin typeface="STFangsong" panose="02010600040101010101" pitchFamily="2" charset="-122"/>
                <a:ea typeface="STFangsong" panose="02010600040101010101" pitchFamily="2" charset="-122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en-US" sz="6000" dirty="0">
              <a:latin typeface="STFangsong" panose="02010600040101010101" pitchFamily="2" charset="-122"/>
              <a:ea typeface="STFangsong" panose="02010600040101010101" pitchFamily="2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789343" y="5831864"/>
            <a:ext cx="7095781" cy="4043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dirty="0"/>
          </a:p>
          <a:p>
            <a:pPr algn="ctr">
              <a:lnSpc>
                <a:spcPts val="3499"/>
              </a:lnSpc>
            </a:pP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Sayur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memiliki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putih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berbagai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sayuran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terdapat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didalamnya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Sayuran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tersebut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diantaranya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adalah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daun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bawang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kentang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rebus,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bawang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goreng,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petai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dan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memiliki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protein juga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berupa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ebi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3011" y="6041778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12.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Sayur</a:t>
            </a:r>
            <a:r>
              <a:rPr lang="en-US" sz="30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Besan</a:t>
            </a:r>
            <a:endParaRPr lang="en-US" sz="30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24991" y="11520417"/>
            <a:ext cx="7482551" cy="4320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200" dirty="0">
                <a:solidFill>
                  <a:srgbClr val="000000"/>
                </a:solidFill>
                <a:latin typeface="Open Sans Extra Bold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Sayur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gabus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pucung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adalah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sajian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ikan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berkuah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khas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Betawi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hitam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mirip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seperti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rawon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Jadi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sayur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gabus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pucung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merupakan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sayur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ikan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gabus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kluwek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 </a:t>
            </a:r>
          </a:p>
          <a:p>
            <a:pPr algn="ctr">
              <a:lnSpc>
                <a:spcPts val="3359"/>
              </a:lnSpc>
            </a:pPr>
            <a:endParaRPr lang="en-US" sz="23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359"/>
              </a:lnSpc>
            </a:pPr>
            <a:endParaRPr lang="en-US" sz="23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359"/>
              </a:lnSpc>
            </a:pPr>
            <a:endParaRPr lang="en-US" sz="2399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3011" y="16624210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14.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Kue</a:t>
            </a:r>
            <a:r>
              <a:rPr lang="en-US" sz="3000" dirty="0">
                <a:solidFill>
                  <a:srgbClr val="000000"/>
                </a:solidFill>
                <a:latin typeface="Open Sans"/>
              </a:rPr>
              <a:t> Ape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782530" y="16523749"/>
            <a:ext cx="7095781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200" dirty="0">
                <a:solidFill>
                  <a:srgbClr val="000000"/>
                </a:solidFill>
                <a:latin typeface="Open Sans Extra Bold"/>
              </a:rPr>
              <a:t> </a:t>
            </a:r>
          </a:p>
          <a:p>
            <a:pPr algn="ctr">
              <a:lnSpc>
                <a:spcPts val="3499"/>
              </a:lnSpc>
            </a:pP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Makanan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khas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dki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jakarta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mempunyai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tekstur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renyah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serta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garing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pada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bagian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pinggirnya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terbuat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dari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pandan.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Biasanya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kue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ape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banyak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ditemui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di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pinggir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jalan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dan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dijual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ns Extra Bold"/>
              </a:rPr>
              <a:t>gerobak</a:t>
            </a: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3499"/>
              </a:lnSpc>
            </a:pPr>
            <a:endParaRPr lang="en-US" sz="3200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499"/>
              </a:lnSpc>
            </a:pPr>
            <a:endParaRPr lang="en-US" sz="3200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499"/>
              </a:lnSpc>
            </a:pPr>
            <a:endParaRPr lang="en-US" sz="3200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3499"/>
              </a:lnSpc>
            </a:pPr>
            <a:endParaRPr lang="en-US" sz="32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88959" y="11286512"/>
            <a:ext cx="54459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13.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Gabus</a:t>
            </a:r>
            <a:r>
              <a:rPr lang="en-US" sz="30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Pucung</a:t>
            </a:r>
            <a:endParaRPr lang="en-US" sz="3000" dirty="0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RRENT_PLAYER_ID" val="none"/>
  <p:tag name="ISPRING_PLAYERS_CUSTOMIZATION_2" val="UEsDBBQAAgAIAB1Ns1B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zW2QVV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DNbZBV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DNbZBV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zW2QVX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DNbZBV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zW2QVY5z9vpqAAAA5QAAABoAAABub25lL2h0bWxfc2tpbl9zZXR0aW5ncy5qc6vmUgACpRwlBSuFajAbzE8qLSnJz9NLzs8rSc0r0cvLL8pNBKtRUnYDAyUdnIrzy1KLCChNS0xORTHU1MjCyQWnSoSJJk7mLs6WyOoKEtNT9ZISk7PTi/JL81IgypxdXQxdjJXAqmq5agFQSwMEFAACAAgAzW2QVbx9NfdKAAAASQAAABcAAABub25lL2xvY2FsX3NldHRpbmdzLnhtbLOxr8jNUShLLSrOzM+zVTLUM1BSSM1Lzk/JzEu3VQoNcdO1UFIoLknMS0nMyc9LtVXKy1dSsLfjssnJT07MCU4tKQEqLNa34wIAUEsDBBQAAgAIAEJtkFW45zzyXgAAAGMAAAAcAAAAdW5pdmVyc2FsL2xvY2FsX3NldHRpbmdzLnhtbA3KvQ5AQAwA4N1TNN39bQbHZrTgARoakfRacUd4e7d9w9f2rxd4+AqHqcO6qBBYV9sO3R0u85A3CCGSbiSm7FANoe+yVmwlmTjGFAOcQh9fM/uEyCP5NIdbBMsu+wFQSwECAAAUAAIACAAdTbNQa18zBNUCAAD3BwAADwAAAAAAAAABAAAAAAAAAAAAbm9uZS9wbGF5ZXIueG1sUEsBAgAAFAACAAgAzW2QVVytsfihAwAA7wwAABgAAAAAAAAAAQAAAAAAAgMAAG5vbmUvY29tbW9uX21lc3NhZ2VzLmxuZ1BLAQIAABQAAgAIAM1tkFUVHmAbowAAAH8BAAApAAAAAAAAAAEAAAAAANkGAABub25lL3BsYXliYWNrX2FuZF9uYXZpZ2F0aW9uX3NldHRpbmdzLnhtbFBLAQIAABQAAgAIAM1tkFUfVIpqMAMAAMcOAAAiAAAAAAAAAAEAAAAAAMMHAABub25lL2ZsYXNoX3B1Ymxpc2hpbmdfc2V0dGluZ3MueG1sUEsBAgAAFAACAAgAzW2QVXFXlJ0VAQAA0QIAABwAAAAAAAAAAQAAAAAAMwsAAG5vbmUvZmxhc2hfc2tpbl9zZXR0aW5ncy54bWxQSwECAAAUAAIACADNbZBV15twlisDAABvDgAAIQAAAAAAAAABAAAAAACCDAAAbm9uZS9odG1sX3B1Ymxpc2hpbmdfc2V0dGluZ3MueG1sUEsBAgAAFAACAAgAzW2QVY5z9vpqAAAA5QAAABoAAAAAAAAAAQAAAAAA7A8AAG5vbmUvaHRtbF9za2luX3NldHRpbmdzLmpzUEsBAgAAFAACAAgAzW2QVbx9NfdKAAAASQAAABcAAAAAAAAAAQAAAAAAjhAAAG5vbmUvbG9jYWxfc2V0dGluZ3MueG1sUEsBAgAAFAACAAgAQm2QVbjnPPJeAAAAYwAAABwAAAAAAAAAAQAAAAAADREAAHVuaXZlcnNhbC9sb2NhbF9zZXR0aW5ncy54bWxQSwUGAAAAAAkACQCaAgAApREAAAAA"/>
  <p:tag name="ISPRING_PRESENTATION_TITLE" val="KIK"/>
  <p:tag name="ISPRING_FIRST_PUBLISH" val="1"/>
  <p:tag name="ISPRING_LMS_API_VERSION" val="SCORM 2004 (2nd edition)"/>
  <p:tag name="ISPRING_ULTRA_SCORM_COURSE_ID" val="BA54176A-9E14-4BCE-AABD-2BF3972FDAAC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de\uFFFD\uFFFD{BEE3F7BA-06DD-4700-B5BD-6E7FAD3FFE22}&quot;,&quot;C:\\Users\\sahna\\OneDrive\\Dokumen\\hana can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90,&quot;optimizeImageForResolution&quot;:&quot;T_FALSE&quot;},&quot;audioQuality&quot;:90,&quot;videoQuality&quot;:8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,&quot;videoScale&quot;:48.1283417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RATE_QUIZZES" val="0"/>
  <p:tag name="ISPRING_SCORM_PASSING_SCORE" val="0.0000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678</Words>
  <Application>Microsoft Office PowerPoint</Application>
  <PresentationFormat>Custom</PresentationFormat>
  <Paragraphs>95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STFangsong</vt:lpstr>
      <vt:lpstr>Arial</vt:lpstr>
      <vt:lpstr>Calibri</vt:lpstr>
      <vt:lpstr>Open Sans</vt:lpstr>
      <vt:lpstr>Open Sans Extra Bold</vt:lpstr>
      <vt:lpstr>Val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KIK</dc:title>
  <dc:creator>ASUS</dc:creator>
  <cp:lastModifiedBy>sahnazzillahrukmana@gmail.com</cp:lastModifiedBy>
  <cp:revision>33</cp:revision>
  <dcterms:created xsi:type="dcterms:W3CDTF">2006-08-16T00:00:00Z</dcterms:created>
  <dcterms:modified xsi:type="dcterms:W3CDTF">2022-12-16T16:49:51Z</dcterms:modified>
  <dc:identifier>DAFUunOXHDY</dc:identifier>
</cp:coreProperties>
</file>